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9" r:id="rId2"/>
    <p:sldId id="268" r:id="rId3"/>
    <p:sldId id="256" r:id="rId4"/>
    <p:sldId id="260" r:id="rId5"/>
    <p:sldId id="265" r:id="rId6"/>
    <p:sldId id="258" r:id="rId7"/>
    <p:sldId id="264" r:id="rId8"/>
    <p:sldId id="257" r:id="rId9"/>
    <p:sldId id="259" r:id="rId10"/>
    <p:sldId id="266" r:id="rId11"/>
    <p:sldId id="263" r:id="rId12"/>
    <p:sldId id="26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dd-rk-201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75737"/>
            <a:ext cx="9358346" cy="763373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дд .00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1F2F6"/>
              </a:clrFrom>
              <a:clrTo>
                <a:srgbClr val="F1F2F6">
                  <a:alpha val="0"/>
                </a:srgbClr>
              </a:clrTo>
            </a:clrChange>
          </a:blip>
          <a:srcRect l="5381" t="8466" r="4667" b="4757"/>
          <a:stretch>
            <a:fillRect/>
          </a:stretch>
        </p:blipFill>
        <p:spPr>
          <a:xfrm>
            <a:off x="500002" y="785794"/>
            <a:ext cx="8643998" cy="585791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428728" y="214290"/>
            <a:ext cx="7572428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дорожный знак нужно поставить?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214942" y="4357694"/>
            <a:ext cx="1428760" cy="1357322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1538" y="214290"/>
            <a:ext cx="7929618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предметы пригодятся полицейскому на службе?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пдд 00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3695C"/>
              </a:clrFrom>
              <a:clrTo>
                <a:srgbClr val="E3695C">
                  <a:alpha val="0"/>
                </a:srgbClr>
              </a:clrTo>
            </a:clrChange>
            <a:lum contrast="30000"/>
          </a:blip>
          <a:srcRect l="3906" t="6985" r="72656" b="10211"/>
          <a:stretch>
            <a:fillRect/>
          </a:stretch>
        </p:blipFill>
        <p:spPr>
          <a:xfrm>
            <a:off x="214282" y="857232"/>
            <a:ext cx="2282295" cy="5857892"/>
          </a:xfrm>
          <a:prstGeom prst="rect">
            <a:avLst/>
          </a:prstGeom>
        </p:spPr>
      </p:pic>
      <p:pic>
        <p:nvPicPr>
          <p:cNvPr id="18" name="Рисунок 17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4"/>
              </a:clrFrom>
              <a:clrTo>
                <a:srgbClr val="EFF0F4">
                  <a:alpha val="0"/>
                </a:srgbClr>
              </a:clrTo>
            </a:clrChange>
            <a:lum contrast="30000"/>
          </a:blip>
          <a:srcRect l="67206" t="64583" r="18456" b="20833"/>
          <a:stretch>
            <a:fillRect/>
          </a:stretch>
        </p:blipFill>
        <p:spPr>
          <a:xfrm>
            <a:off x="3857620" y="1285860"/>
            <a:ext cx="4357718" cy="4529170"/>
          </a:xfrm>
          <a:prstGeom prst="rect">
            <a:avLst/>
          </a:prstGeom>
        </p:spPr>
      </p:pic>
      <p:pic>
        <p:nvPicPr>
          <p:cNvPr id="19" name="Рисунок 18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</a:blip>
          <a:srcRect l="62785" t="47917" r="14154" b="40625"/>
          <a:stretch>
            <a:fillRect/>
          </a:stretch>
        </p:blipFill>
        <p:spPr>
          <a:xfrm>
            <a:off x="3571868" y="2214554"/>
            <a:ext cx="4909197" cy="3357586"/>
          </a:xfrm>
          <a:prstGeom prst="rect">
            <a:avLst/>
          </a:prstGeom>
        </p:spPr>
      </p:pic>
      <p:pic>
        <p:nvPicPr>
          <p:cNvPr id="20" name="Рисунок 19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</a:blip>
          <a:srcRect l="62785" t="47917" r="14154" b="40625"/>
          <a:stretch>
            <a:fillRect/>
          </a:stretch>
        </p:blipFill>
        <p:spPr>
          <a:xfrm>
            <a:off x="3714744" y="928670"/>
            <a:ext cx="2506824" cy="1714512"/>
          </a:xfrm>
          <a:prstGeom prst="rect">
            <a:avLst/>
          </a:prstGeom>
        </p:spPr>
      </p:pic>
      <p:pic>
        <p:nvPicPr>
          <p:cNvPr id="21" name="Рисунок 20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4"/>
              </a:clrFrom>
              <a:clrTo>
                <a:srgbClr val="EFF0F4">
                  <a:alpha val="0"/>
                </a:srgbClr>
              </a:clrTo>
            </a:clrChange>
          </a:blip>
          <a:srcRect l="62905" t="27083" r="12720" b="60417"/>
          <a:stretch>
            <a:fillRect/>
          </a:stretch>
        </p:blipFill>
        <p:spPr>
          <a:xfrm>
            <a:off x="3208725" y="1285860"/>
            <a:ext cx="5363803" cy="3786214"/>
          </a:xfrm>
          <a:prstGeom prst="rect">
            <a:avLst/>
          </a:prstGeom>
        </p:spPr>
      </p:pic>
      <p:pic>
        <p:nvPicPr>
          <p:cNvPr id="22" name="Рисунок 21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4"/>
              </a:clrFrom>
              <a:clrTo>
                <a:srgbClr val="EFF0F4">
                  <a:alpha val="0"/>
                </a:srgbClr>
              </a:clrTo>
            </a:clrChange>
          </a:blip>
          <a:srcRect l="62905" t="27083" r="12720" b="60417"/>
          <a:stretch>
            <a:fillRect/>
          </a:stretch>
        </p:blipFill>
        <p:spPr>
          <a:xfrm>
            <a:off x="6715140" y="857232"/>
            <a:ext cx="2196718" cy="1500198"/>
          </a:xfrm>
          <a:prstGeom prst="rect">
            <a:avLst/>
          </a:prstGeom>
        </p:spPr>
      </p:pic>
      <p:pic>
        <p:nvPicPr>
          <p:cNvPr id="24" name="Рисунок 23" descr="пдд 01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CEAEF"/>
              </a:clrFrom>
              <a:clrTo>
                <a:srgbClr val="ECEAEF">
                  <a:alpha val="0"/>
                </a:srgbClr>
              </a:clrTo>
            </a:clrChange>
          </a:blip>
          <a:srcRect l="61471" t="28125" r="14154" b="58333"/>
          <a:stretch>
            <a:fillRect/>
          </a:stretch>
        </p:blipFill>
        <p:spPr>
          <a:xfrm>
            <a:off x="3786181" y="2071678"/>
            <a:ext cx="4165385" cy="3185295"/>
          </a:xfrm>
          <a:prstGeom prst="rect">
            <a:avLst/>
          </a:prstGeom>
        </p:spPr>
      </p:pic>
      <p:pic>
        <p:nvPicPr>
          <p:cNvPr id="26" name="Рисунок 25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5F7"/>
              </a:clrFrom>
              <a:clrTo>
                <a:srgbClr val="F4F5F7">
                  <a:alpha val="0"/>
                </a:srgbClr>
              </a:clrTo>
            </a:clrChange>
            <a:lum contrast="30000"/>
          </a:blip>
          <a:srcRect l="11287" t="8072" r="64338" b="77084"/>
          <a:stretch>
            <a:fillRect/>
          </a:stretch>
        </p:blipFill>
        <p:spPr>
          <a:xfrm>
            <a:off x="3143240" y="1357298"/>
            <a:ext cx="4643470" cy="3892322"/>
          </a:xfrm>
          <a:prstGeom prst="rect">
            <a:avLst/>
          </a:prstGeom>
        </p:spPr>
      </p:pic>
      <p:pic>
        <p:nvPicPr>
          <p:cNvPr id="27" name="Рисунок 26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5F7"/>
              </a:clrFrom>
              <a:clrTo>
                <a:srgbClr val="F4F5F7">
                  <a:alpha val="0"/>
                </a:srgbClr>
              </a:clrTo>
            </a:clrChange>
            <a:lum contrast="30000"/>
          </a:blip>
          <a:srcRect l="11287" t="8072" r="64338" b="77084"/>
          <a:stretch>
            <a:fillRect/>
          </a:stretch>
        </p:blipFill>
        <p:spPr>
          <a:xfrm>
            <a:off x="3143240" y="4857760"/>
            <a:ext cx="2130606" cy="1785950"/>
          </a:xfrm>
          <a:prstGeom prst="rect">
            <a:avLst/>
          </a:prstGeom>
        </p:spPr>
      </p:pic>
      <p:pic>
        <p:nvPicPr>
          <p:cNvPr id="28" name="Рисунок 27" descr="пдд 01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lum contrast="30000"/>
          </a:blip>
          <a:srcRect l="37096" t="49445" r="39963" b="40625"/>
          <a:stretch>
            <a:fillRect/>
          </a:stretch>
        </p:blipFill>
        <p:spPr>
          <a:xfrm>
            <a:off x="2643174" y="2000240"/>
            <a:ext cx="5395317" cy="3214710"/>
          </a:xfrm>
          <a:prstGeom prst="rect">
            <a:avLst/>
          </a:prstGeom>
        </p:spPr>
      </p:pic>
      <p:pic>
        <p:nvPicPr>
          <p:cNvPr id="29" name="Рисунок 28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2F3F7"/>
              </a:clrFrom>
              <a:clrTo>
                <a:srgbClr val="F2F3F7">
                  <a:alpha val="0"/>
                </a:srgbClr>
              </a:clrTo>
            </a:clrChange>
            <a:lum contrast="30000"/>
          </a:blip>
          <a:srcRect l="37096" t="45833" r="39963" b="43750"/>
          <a:stretch>
            <a:fillRect/>
          </a:stretch>
        </p:blipFill>
        <p:spPr>
          <a:xfrm>
            <a:off x="3143240" y="2196694"/>
            <a:ext cx="4714908" cy="2946818"/>
          </a:xfrm>
          <a:prstGeom prst="rect">
            <a:avLst/>
          </a:prstGeom>
        </p:spPr>
      </p:pic>
      <p:pic>
        <p:nvPicPr>
          <p:cNvPr id="30" name="Рисунок 29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2F3F7"/>
              </a:clrFrom>
              <a:clrTo>
                <a:srgbClr val="F2F3F7">
                  <a:alpha val="0"/>
                </a:srgbClr>
              </a:clrTo>
            </a:clrChange>
            <a:lum contrast="30000"/>
          </a:blip>
          <a:srcRect l="37096" t="45833" r="39963" b="43750"/>
          <a:stretch>
            <a:fillRect/>
          </a:stretch>
        </p:blipFill>
        <p:spPr>
          <a:xfrm>
            <a:off x="5857884" y="4777392"/>
            <a:ext cx="2986108" cy="1866318"/>
          </a:xfrm>
          <a:prstGeom prst="rect">
            <a:avLst/>
          </a:prstGeom>
        </p:spPr>
      </p:pic>
      <p:pic>
        <p:nvPicPr>
          <p:cNvPr id="31" name="Рисунок 30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2F3F5"/>
              </a:clrFrom>
              <a:clrTo>
                <a:srgbClr val="F2F3F5">
                  <a:alpha val="0"/>
                </a:srgbClr>
              </a:clrTo>
            </a:clrChange>
          </a:blip>
          <a:srcRect l="12720" t="64063" r="68640" b="20833"/>
          <a:stretch>
            <a:fillRect/>
          </a:stretch>
        </p:blipFill>
        <p:spPr>
          <a:xfrm>
            <a:off x="4071934" y="1458960"/>
            <a:ext cx="3357586" cy="3745000"/>
          </a:xfrm>
          <a:prstGeom prst="rect">
            <a:avLst/>
          </a:prstGeom>
        </p:spPr>
      </p:pic>
      <p:pic>
        <p:nvPicPr>
          <p:cNvPr id="32" name="Рисунок 31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</a:blip>
          <a:srcRect l="12720" t="27083" r="68640" b="58333"/>
          <a:stretch>
            <a:fillRect/>
          </a:stretch>
        </p:blipFill>
        <p:spPr>
          <a:xfrm>
            <a:off x="4357686" y="1555126"/>
            <a:ext cx="3214710" cy="3461996"/>
          </a:xfrm>
          <a:prstGeom prst="rect">
            <a:avLst/>
          </a:prstGeom>
        </p:spPr>
      </p:pic>
      <p:pic>
        <p:nvPicPr>
          <p:cNvPr id="33" name="Рисунок 32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  <a:lum contrast="30000"/>
          </a:blip>
          <a:srcRect l="12720" t="27083" r="68640" b="58333"/>
          <a:stretch>
            <a:fillRect/>
          </a:stretch>
        </p:blipFill>
        <p:spPr>
          <a:xfrm>
            <a:off x="7072330" y="2714620"/>
            <a:ext cx="1704307" cy="1835407"/>
          </a:xfrm>
          <a:prstGeom prst="rect">
            <a:avLst/>
          </a:prstGeom>
        </p:spPr>
      </p:pic>
      <p:pic>
        <p:nvPicPr>
          <p:cNvPr id="34" name="Рисунок 33" descr="пдд 01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FF0F4"/>
              </a:clrFrom>
              <a:clrTo>
                <a:srgbClr val="EFF0F4">
                  <a:alpha val="0"/>
                </a:srgbClr>
              </a:clrTo>
            </a:clrChange>
          </a:blip>
          <a:srcRect l="11286" t="7830" r="67206" b="77084"/>
          <a:stretch>
            <a:fillRect/>
          </a:stretch>
        </p:blipFill>
        <p:spPr>
          <a:xfrm>
            <a:off x="4000496" y="1625806"/>
            <a:ext cx="3643338" cy="3517706"/>
          </a:xfrm>
          <a:prstGeom prst="rect">
            <a:avLst/>
          </a:prstGeom>
        </p:spPr>
      </p:pic>
      <p:pic>
        <p:nvPicPr>
          <p:cNvPr id="35" name="Рисунок 34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1F2F4"/>
              </a:clrFrom>
              <a:clrTo>
                <a:srgbClr val="F1F2F4">
                  <a:alpha val="0"/>
                </a:srgbClr>
              </a:clrTo>
            </a:clrChange>
            <a:lum contrast="30000"/>
          </a:blip>
          <a:srcRect l="37096" t="27083" r="38529" b="58334"/>
          <a:stretch>
            <a:fillRect/>
          </a:stretch>
        </p:blipFill>
        <p:spPr>
          <a:xfrm>
            <a:off x="4214810" y="1714488"/>
            <a:ext cx="3730085" cy="3071834"/>
          </a:xfrm>
          <a:prstGeom prst="rect">
            <a:avLst/>
          </a:prstGeom>
        </p:spPr>
      </p:pic>
      <p:pic>
        <p:nvPicPr>
          <p:cNvPr id="36" name="Рисунок 35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1F2F4"/>
              </a:clrFrom>
              <a:clrTo>
                <a:srgbClr val="F1F2F4">
                  <a:alpha val="0"/>
                </a:srgbClr>
              </a:clrTo>
            </a:clrChange>
            <a:lum contrast="30000"/>
          </a:blip>
          <a:srcRect l="37096" t="27083" r="38529" b="58334"/>
          <a:stretch>
            <a:fillRect/>
          </a:stretch>
        </p:blipFill>
        <p:spPr>
          <a:xfrm>
            <a:off x="2714612" y="2571744"/>
            <a:ext cx="2168654" cy="1785950"/>
          </a:xfrm>
          <a:prstGeom prst="rect">
            <a:avLst/>
          </a:prstGeom>
        </p:spPr>
      </p:pic>
      <p:pic>
        <p:nvPicPr>
          <p:cNvPr id="37" name="Рисунок 36" descr="пдд 0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2F3F5"/>
              </a:clrFrom>
              <a:clrTo>
                <a:srgbClr val="F2F3F5">
                  <a:alpha val="0"/>
                </a:srgbClr>
              </a:clrTo>
            </a:clrChange>
            <a:lum contrast="30000"/>
          </a:blip>
          <a:srcRect l="42831" t="8333" r="42831" b="76042"/>
          <a:stretch>
            <a:fillRect/>
          </a:stretch>
        </p:blipFill>
        <p:spPr>
          <a:xfrm>
            <a:off x="4786314" y="2428868"/>
            <a:ext cx="2000264" cy="3000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214290"/>
            <a:ext cx="7429552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на этих картинках 10 различий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дд 006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l="4749" t="7500" r="7501" b="5000"/>
          <a:stretch>
            <a:fillRect/>
          </a:stretch>
        </p:blipFill>
        <p:spPr>
          <a:xfrm>
            <a:off x="1071538" y="0"/>
            <a:ext cx="8072462" cy="6858000"/>
          </a:xfrm>
          <a:prstGeom prst="rect">
            <a:avLst/>
          </a:prstGeom>
        </p:spPr>
      </p:pic>
      <p:sp>
        <p:nvSpPr>
          <p:cNvPr id="6" name="4-конечная звезда 5"/>
          <p:cNvSpPr/>
          <p:nvPr/>
        </p:nvSpPr>
        <p:spPr>
          <a:xfrm>
            <a:off x="3857620" y="1643050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6143636" y="1000108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2714612" y="4071942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000892" y="4429132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143636" y="4929198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2714612" y="1285860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2643174" y="857232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5072066" y="6000768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7000892" y="2571744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3786182" y="4572008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>
            <a:off x="1000100" y="1214422"/>
            <a:ext cx="500066" cy="500066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7498080" cy="207170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Соблюдайте правила дорожного движения!</a:t>
            </a:r>
            <a:endParaRPr lang="ru-RU" sz="6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lum contrast="-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lum contrast="-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71546"/>
            <a:ext cx="7498080" cy="221457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Дорожная викторина для дошколят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214290"/>
            <a:ext cx="7500990" cy="9286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 , какое  животное помогает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перейти дорогу в городе?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дд 00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1F2F6"/>
              </a:clrFrom>
              <a:clrTo>
                <a:srgbClr val="F1F2F6">
                  <a:alpha val="0"/>
                </a:srgbClr>
              </a:clrTo>
            </a:clrChange>
            <a:lum contrast="30000"/>
          </a:blip>
          <a:srcRect l="3125" t="13437" r="6250" b="3759"/>
          <a:stretch>
            <a:fillRect/>
          </a:stretch>
        </p:blipFill>
        <p:spPr>
          <a:xfrm>
            <a:off x="1071538" y="1405334"/>
            <a:ext cx="7858180" cy="5216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1428736"/>
            <a:ext cx="350046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214942" y="5572140"/>
            <a:ext cx="914400" cy="9144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85852" y="214290"/>
            <a:ext cx="7572428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должны поступить дети в этой ситуации?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дд 006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l="6250" t="8060" r="6250" b="5910"/>
          <a:stretch>
            <a:fillRect/>
          </a:stretch>
        </p:blipFill>
        <p:spPr>
          <a:xfrm>
            <a:off x="1071538" y="928670"/>
            <a:ext cx="7901043" cy="57150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71538" y="214290"/>
            <a:ext cx="7929618" cy="78581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Какого человечка нужно раскрасить на пешеходном светофоре, чтобы дети могли перейти дорогу?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дд..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1F2F4"/>
              </a:clrFrom>
              <a:clrTo>
                <a:srgbClr val="F1F2F4">
                  <a:alpha val="0"/>
                </a:srgbClr>
              </a:clrTo>
            </a:clrChange>
            <a:lum contrast="30000"/>
          </a:blip>
          <a:srcRect l="5468" t="17739" r="5468" b="5910"/>
          <a:stretch>
            <a:fillRect/>
          </a:stretch>
        </p:blipFill>
        <p:spPr>
          <a:xfrm>
            <a:off x="1000100" y="1071546"/>
            <a:ext cx="8001056" cy="5643602"/>
          </a:xfrm>
          <a:prstGeom prst="rect">
            <a:avLst/>
          </a:prstGeom>
        </p:spPr>
      </p:pic>
      <p:pic>
        <p:nvPicPr>
          <p:cNvPr id="5" name="Рисунок 4" descr="пдд1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14843" t="37096" r="74219" b="51075"/>
          <a:stretch>
            <a:fillRect/>
          </a:stretch>
        </p:blipFill>
        <p:spPr>
          <a:xfrm>
            <a:off x="1857356" y="2500306"/>
            <a:ext cx="1000132" cy="9286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пдд 004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l="4687" t="8060" r="4687" b="3759"/>
          <a:stretch>
            <a:fillRect/>
          </a:stretch>
        </p:blipFill>
        <p:spPr>
          <a:xfrm>
            <a:off x="1071538" y="214290"/>
            <a:ext cx="7929618" cy="6429420"/>
          </a:xfrm>
          <a:prstGeom prst="rect">
            <a:avLst/>
          </a:prstGeom>
        </p:spPr>
      </p:pic>
      <p:sp>
        <p:nvSpPr>
          <p:cNvPr id="12" name="Умножение 11"/>
          <p:cNvSpPr/>
          <p:nvPr/>
        </p:nvSpPr>
        <p:spPr>
          <a:xfrm>
            <a:off x="2000232" y="1500174"/>
            <a:ext cx="642942" cy="5715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4357686" y="2285992"/>
            <a:ext cx="642942" cy="5715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1785918" y="4857760"/>
            <a:ext cx="642942" cy="5715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6357950" y="3643314"/>
            <a:ext cx="642942" cy="5715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71538" y="214290"/>
            <a:ext cx="7929618" cy="78581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Каких дорожных знаков не бывает, а какие существуют на самом деле?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дд .00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lum contrast="30000"/>
          </a:blip>
          <a:srcRect l="7812" t="16663" r="7031" b="6985"/>
          <a:stretch>
            <a:fillRect/>
          </a:stretch>
        </p:blipFill>
        <p:spPr>
          <a:xfrm>
            <a:off x="428596" y="1106282"/>
            <a:ext cx="8501122" cy="5537428"/>
          </a:xfrm>
          <a:prstGeom prst="rect">
            <a:avLst/>
          </a:prstGeom>
        </p:spPr>
      </p:pic>
      <p:sp>
        <p:nvSpPr>
          <p:cNvPr id="9" name="Умножение 8"/>
          <p:cNvSpPr/>
          <p:nvPr/>
        </p:nvSpPr>
        <p:spPr>
          <a:xfrm>
            <a:off x="357158" y="2786058"/>
            <a:ext cx="1571636" cy="1285884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7572364" y="2714620"/>
            <a:ext cx="1571636" cy="1285884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4500562" y="5357826"/>
            <a:ext cx="1571636" cy="1285884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7572364" y="5357826"/>
            <a:ext cx="1571636" cy="1285884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428992" y="2786058"/>
            <a:ext cx="1071570" cy="928694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428860" y="5572140"/>
            <a:ext cx="1071570" cy="928694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28" y="214290"/>
            <a:ext cx="7572428" cy="9286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 линиями дорожные знаки с тем,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чем они предупреждают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142976" y="1357298"/>
            <a:ext cx="7715304" cy="5214950"/>
            <a:chOff x="1071538" y="1357298"/>
            <a:chExt cx="7929618" cy="5300432"/>
          </a:xfrm>
        </p:grpSpPr>
        <p:pic>
          <p:nvPicPr>
            <p:cNvPr id="7" name="Рисунок 6" descr="пдд 001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ECEDEF"/>
                </a:clrFrom>
                <a:clrTo>
                  <a:srgbClr val="ECEDEF">
                    <a:alpha val="0"/>
                  </a:srgbClr>
                </a:clrTo>
              </a:clrChange>
              <a:lum contrast="30000"/>
            </a:blip>
            <a:srcRect l="4687" t="6985" r="3906" b="4834"/>
            <a:stretch>
              <a:fillRect/>
            </a:stretch>
          </p:blipFill>
          <p:spPr>
            <a:xfrm>
              <a:off x="1071538" y="1428736"/>
              <a:ext cx="7929618" cy="5228994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1142976" y="1428736"/>
              <a:ext cx="3357586" cy="5715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500562" y="1357298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 стрелкой 12"/>
          <p:cNvCxnSpPr/>
          <p:nvPr/>
        </p:nvCxnSpPr>
        <p:spPr>
          <a:xfrm rot="10800000">
            <a:off x="2714612" y="2571744"/>
            <a:ext cx="857256" cy="500066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607719" y="3679033"/>
            <a:ext cx="1785950" cy="71438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5143504" y="3214686"/>
            <a:ext cx="785818" cy="785818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3714744" y="6500834"/>
            <a:ext cx="4143404" cy="158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28" y="214290"/>
            <a:ext cx="7572428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дорожный знак нужно поставить?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дд 00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  <a:lum contrast="30000"/>
          </a:blip>
          <a:srcRect l="4687" t="4834" r="6250" b="5910"/>
          <a:stretch>
            <a:fillRect/>
          </a:stretch>
        </p:blipFill>
        <p:spPr>
          <a:xfrm>
            <a:off x="142844" y="928670"/>
            <a:ext cx="8858312" cy="577413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1142984"/>
            <a:ext cx="2000264" cy="1714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01.png"/>
          <p:cNvPicPr>
            <a:picLocks noChangeAspect="1"/>
          </p:cNvPicPr>
          <p:nvPr/>
        </p:nvPicPr>
        <p:blipFill>
          <a:blip r:embed="rId3" cstate="print"/>
          <a:srcRect l="69857" t="14843" r="4687" b="21520"/>
          <a:stretch>
            <a:fillRect/>
          </a:stretch>
        </p:blipFill>
        <p:spPr>
          <a:xfrm>
            <a:off x="4643438" y="1000108"/>
            <a:ext cx="4214842" cy="4214842"/>
          </a:xfrm>
          <a:prstGeom prst="rect">
            <a:avLst/>
          </a:prstGeom>
        </p:spPr>
      </p:pic>
      <p:pic>
        <p:nvPicPr>
          <p:cNvPr id="6" name="Рисунок 5" descr="01.png"/>
          <p:cNvPicPr>
            <a:picLocks noChangeAspect="1"/>
          </p:cNvPicPr>
          <p:nvPr/>
        </p:nvPicPr>
        <p:blipFill>
          <a:blip r:embed="rId3" cstate="print"/>
          <a:srcRect l="36719" t="14843" r="37500" b="22656"/>
          <a:stretch>
            <a:fillRect/>
          </a:stretch>
        </p:blipFill>
        <p:spPr>
          <a:xfrm>
            <a:off x="4643437" y="1000108"/>
            <a:ext cx="4272885" cy="4143404"/>
          </a:xfrm>
          <a:prstGeom prst="rect">
            <a:avLst/>
          </a:prstGeom>
        </p:spPr>
      </p:pic>
      <p:pic>
        <p:nvPicPr>
          <p:cNvPr id="7" name="Рисунок 6" descr="01.png"/>
          <p:cNvPicPr>
            <a:picLocks noChangeAspect="1"/>
          </p:cNvPicPr>
          <p:nvPr/>
        </p:nvPicPr>
        <p:blipFill>
          <a:blip r:embed="rId3" cstate="print"/>
          <a:srcRect l="4687" t="14843" r="70313" b="22656"/>
          <a:stretch>
            <a:fillRect/>
          </a:stretch>
        </p:blipFill>
        <p:spPr>
          <a:xfrm>
            <a:off x="4643438" y="1000108"/>
            <a:ext cx="4286280" cy="42862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275</TotalTime>
  <Words>90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Дорожная викторина для дошколят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Соблюдайте правила дорожного движения!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32</cp:revision>
  <dcterms:modified xsi:type="dcterms:W3CDTF">2019-11-01T02:59:21Z</dcterms:modified>
</cp:coreProperties>
</file>