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5"/>
  </p:notesMasterIdLst>
  <p:sldIdLst>
    <p:sldId id="257" r:id="rId2"/>
    <p:sldId id="256" r:id="rId3"/>
    <p:sldId id="259" r:id="rId4"/>
    <p:sldId id="262" r:id="rId5"/>
    <p:sldId id="260" r:id="rId6"/>
    <p:sldId id="261" r:id="rId7"/>
    <p:sldId id="268" r:id="rId8"/>
    <p:sldId id="264" r:id="rId9"/>
    <p:sldId id="265" r:id="rId10"/>
    <p:sldId id="263" r:id="rId11"/>
    <p:sldId id="266" r:id="rId12"/>
    <p:sldId id="267" r:id="rId13"/>
    <p:sldId id="269" r:id="rId14"/>
    <p:sldId id="282" r:id="rId15"/>
    <p:sldId id="279" r:id="rId16"/>
    <p:sldId id="281" r:id="rId17"/>
    <p:sldId id="271" r:id="rId18"/>
    <p:sldId id="272" r:id="rId19"/>
    <p:sldId id="275" r:id="rId20"/>
    <p:sldId id="276" r:id="rId21"/>
    <p:sldId id="277" r:id="rId22"/>
    <p:sldId id="283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64" autoAdjust="0"/>
    <p:restoredTop sz="94660"/>
  </p:normalViewPr>
  <p:slideViewPr>
    <p:cSldViewPr>
      <p:cViewPr varScale="1">
        <p:scale>
          <a:sx n="110" d="100"/>
          <a:sy n="110" d="100"/>
        </p:scale>
        <p:origin x="12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256E4-7790-4908-9F38-9BB11E8B3875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5ACD3-915F-4A61-8EE3-FCE06AB01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9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классов: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Ефимова Ирина Владимировна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СОШ №17 «Юнармеец»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г. Мичуринск Тамбовская область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wnloads\DSCN15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643314"/>
            <a:ext cx="3571900" cy="267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user\Desktop\учитель года\41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2640"/>
            <a:ext cx="9144000" cy="72032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1" b="17078"/>
          <a:stretch/>
        </p:blipFill>
        <p:spPr bwMode="auto">
          <a:xfrm>
            <a:off x="220450" y="1931020"/>
            <a:ext cx="8703099" cy="4548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" y="23813"/>
            <a:ext cx="9201150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user\Desktop\учитель года\DSC_0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500438"/>
            <a:ext cx="5461038" cy="3071834"/>
          </a:xfrm>
          <a:prstGeom prst="rect">
            <a:avLst/>
          </a:prstGeom>
          <a:noFill/>
        </p:spPr>
      </p:pic>
      <p:pic>
        <p:nvPicPr>
          <p:cNvPr id="5124" name="Picture 4" descr="C:\Users\user\Desktop\учитель года\DSC_05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714356"/>
            <a:ext cx="3786214" cy="2386503"/>
          </a:xfrm>
          <a:prstGeom prst="rect">
            <a:avLst/>
          </a:prstGeom>
          <a:noFill/>
        </p:spPr>
      </p:pic>
      <p:pic>
        <p:nvPicPr>
          <p:cNvPr id="5125" name="Picture 5" descr="C:\Users\user\Desktop\учитель года\DSC_06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588050"/>
            <a:ext cx="4143372" cy="2555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://scontent.cdninstagram.com/t51.2885-15/e35/17438359_750757781753573_1591305492204879872_n.jpg?ig_cache_key=MTQ3NTAwNTc0OTc2Njc2MjI5Mw%3D%3D.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412775"/>
            <a:ext cx="3722706" cy="262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good.photolandiya.ru/img-q5y5x5n4g40414p5o4o4n426v504l4p4g404n4u4/i/events/plakat4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43" y="1412776"/>
            <a:ext cx="3633326" cy="272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hotoshare.ru/data/28/28985/1/4wxthq-ax9.jpg?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"/>
          <a:stretch/>
        </p:blipFill>
        <p:spPr bwMode="auto">
          <a:xfrm>
            <a:off x="650643" y="4041939"/>
            <a:ext cx="3633326" cy="278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gov.cap.ru/UserFiles/news/201702/07/Original/pitomnik_rastenij_chita_detskij_konkur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r="3552"/>
          <a:stretch/>
        </p:blipFill>
        <p:spPr bwMode="auto">
          <a:xfrm>
            <a:off x="4675211" y="4041939"/>
            <a:ext cx="3619495" cy="274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«Жизнь голубой планете»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7163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«Чистый двор –</a:t>
            </a:r>
            <a:b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чистая школа»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user\Desktop\учитель года\P10107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571744"/>
            <a:ext cx="3357554" cy="2518166"/>
          </a:xfrm>
          <a:prstGeom prst="rect">
            <a:avLst/>
          </a:prstGeom>
          <a:noFill/>
        </p:spPr>
      </p:pic>
      <p:pic>
        <p:nvPicPr>
          <p:cNvPr id="12291" name="Picture 3" descr="C:\Users\user\Desktop\учитель года\P10107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571744"/>
            <a:ext cx="3571868" cy="2607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«День птиц»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учитель года\2014-04-11 12.14.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065" y="1428736"/>
            <a:ext cx="3524273" cy="2643205"/>
          </a:xfrm>
          <a:prstGeom prst="rect">
            <a:avLst/>
          </a:prstGeom>
          <a:noFill/>
        </p:spPr>
      </p:pic>
      <p:pic>
        <p:nvPicPr>
          <p:cNvPr id="2050" name="Picture 2" descr="C:\Users\user\Desktop\учитель года\2014-04-11 11.57.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7" y="1428736"/>
            <a:ext cx="3548087" cy="2661066"/>
          </a:xfrm>
          <a:prstGeom prst="rect">
            <a:avLst/>
          </a:prstGeom>
          <a:noFill/>
        </p:spPr>
      </p:pic>
      <p:pic>
        <p:nvPicPr>
          <p:cNvPr id="2051" name="Picture 3" descr="C:\Users\user\Desktop\учитель года\2014-04-11 11.51.1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214818"/>
            <a:ext cx="3524243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user\Desktop\учитель года\DSCN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29058" cy="2947127"/>
          </a:xfrm>
          <a:prstGeom prst="rect">
            <a:avLst/>
          </a:prstGeom>
          <a:noFill/>
        </p:spPr>
      </p:pic>
      <p:pic>
        <p:nvPicPr>
          <p:cNvPr id="7171" name="Picture 3" descr="C:\Users\user\Desktop\учитель года\hello_html_m19b428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48662" y="0"/>
            <a:ext cx="3895338" cy="2580544"/>
          </a:xfrm>
          <a:prstGeom prst="rect">
            <a:avLst/>
          </a:prstGeom>
          <a:noFill/>
        </p:spPr>
      </p:pic>
      <p:pic>
        <p:nvPicPr>
          <p:cNvPr id="7172" name="Picture 4" descr="C:\Users\user\Desktop\учитель года\hello_html_me021ec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857628"/>
            <a:ext cx="4172635" cy="2759088"/>
          </a:xfrm>
          <a:prstGeom prst="rect">
            <a:avLst/>
          </a:prstGeom>
          <a:noFill/>
        </p:spPr>
      </p:pic>
      <p:pic>
        <p:nvPicPr>
          <p:cNvPr id="7173" name="Picture 5" descr="C:\Users\user\Desktop\учитель года\hello_html_24e82ca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3398" y="3857628"/>
            <a:ext cx="4270602" cy="2825757"/>
          </a:xfrm>
          <a:prstGeom prst="rect">
            <a:avLst/>
          </a:prstGeom>
          <a:noFill/>
        </p:spPr>
      </p:pic>
      <p:pic>
        <p:nvPicPr>
          <p:cNvPr id="7174" name="Picture 6" descr="C:\Users\user\Desktop\учитель года\hello_html_m600c29c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2364292"/>
            <a:ext cx="3000396" cy="1993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F:\сканы фасоль\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786058"/>
            <a:ext cx="2856437" cy="4071942"/>
          </a:xfrm>
          <a:prstGeom prst="rect">
            <a:avLst/>
          </a:prstGeom>
          <a:noFill/>
        </p:spPr>
      </p:pic>
      <p:pic>
        <p:nvPicPr>
          <p:cNvPr id="8195" name="Picture 3" descr="F:\сканы фасоль\IMG_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72905" cy="4786322"/>
          </a:xfrm>
          <a:prstGeom prst="rect">
            <a:avLst/>
          </a:prstGeom>
          <a:noFill/>
        </p:spPr>
      </p:pic>
      <p:pic>
        <p:nvPicPr>
          <p:cNvPr id="8196" name="Picture 4" descr="F:\сканы фасоль\IMG_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357298"/>
            <a:ext cx="3031384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надо ёлочки рубить,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user\Desktop\учитель года\CAM011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2"/>
            <a:ext cx="4038600" cy="2905526"/>
          </a:xfrm>
          <a:prstGeom prst="rect">
            <a:avLst/>
          </a:prstGeom>
          <a:noFill/>
        </p:spPr>
      </p:pic>
      <p:pic>
        <p:nvPicPr>
          <p:cNvPr id="6" name="Picture 4" descr="C:\Users\user\Desktop\учитель года\CAM011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643314"/>
            <a:ext cx="4038600" cy="289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34315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экологической культуры младших школьников».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ёлки тоже хотят жить…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:\Users\user\Desktop\учитель года\CAM011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3527700" cy="4919736"/>
          </a:xfrm>
          <a:prstGeom prst="rect">
            <a:avLst/>
          </a:prstGeom>
          <a:noFill/>
        </p:spPr>
      </p:pic>
      <p:pic>
        <p:nvPicPr>
          <p:cNvPr id="6" name="Picture 5" descr="C:\Users\user\Desktop\учитель года\CAM011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6776" y="1600200"/>
            <a:ext cx="3924128" cy="5043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579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учитель года\CAM01119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1714480" y="500042"/>
            <a:ext cx="5000660" cy="6181391"/>
          </a:xfrm>
          <a:prstGeom prst="rect">
            <a:avLst/>
          </a:prstGeom>
          <a:noFill/>
        </p:spPr>
      </p:pic>
      <p:pic>
        <p:nvPicPr>
          <p:cNvPr id="6" name="Picture 3" descr="C:\Users\user\Desktop\учитель года\CAM01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285860"/>
            <a:ext cx="785818" cy="565348"/>
          </a:xfrm>
          <a:prstGeom prst="rect">
            <a:avLst/>
          </a:prstGeom>
          <a:noFill/>
        </p:spPr>
      </p:pic>
      <p:pic>
        <p:nvPicPr>
          <p:cNvPr id="7" name="Picture 4" descr="C:\Users\user\Desktop\учитель года\CAM01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1285860"/>
            <a:ext cx="857255" cy="614387"/>
          </a:xfrm>
          <a:prstGeom prst="rect">
            <a:avLst/>
          </a:prstGeom>
          <a:noFill/>
        </p:spPr>
      </p:pic>
      <p:pic>
        <p:nvPicPr>
          <p:cNvPr id="8" name="Picture 6" descr="C:\Users\user\Desktop\учитель года\CAM011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1285860"/>
            <a:ext cx="520279" cy="725583"/>
          </a:xfrm>
          <a:prstGeom prst="rect">
            <a:avLst/>
          </a:prstGeom>
          <a:noFill/>
        </p:spPr>
      </p:pic>
      <p:pic>
        <p:nvPicPr>
          <p:cNvPr id="9" name="Picture 5" descr="C:\Users\user\Desktop\учитель года\CAM011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1928802"/>
            <a:ext cx="444483" cy="571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мечты…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учитель года\iраор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3428992" cy="2143120"/>
          </a:xfrm>
          <a:prstGeom prst="rect">
            <a:avLst/>
          </a:prstGeom>
          <a:noFill/>
        </p:spPr>
      </p:pic>
      <p:pic>
        <p:nvPicPr>
          <p:cNvPr id="3076" name="Picture 4" descr="C:\Users\user\Desktop\учитель года\xcO_MKIA9C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429132"/>
            <a:ext cx="3640289" cy="2428868"/>
          </a:xfrm>
          <a:prstGeom prst="rect">
            <a:avLst/>
          </a:prstGeom>
          <a:noFill/>
        </p:spPr>
      </p:pic>
      <p:pic>
        <p:nvPicPr>
          <p:cNvPr id="3077" name="Picture 5" descr="C:\Users\user\Desktop\учитель года\poznovatelnoe-razvitie-rebenka-i-priroda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1256" y="1785926"/>
            <a:ext cx="2952744" cy="2347432"/>
          </a:xfrm>
          <a:prstGeom prst="rect">
            <a:avLst/>
          </a:prstGeom>
          <a:noFill/>
        </p:spPr>
      </p:pic>
      <p:pic>
        <p:nvPicPr>
          <p:cNvPr id="3079" name="Picture 7" descr="C:\Users\user\Desktop\учитель года\liveprevi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1428736"/>
            <a:ext cx="1881181" cy="2821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esktop\учитель года\DSCN19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14488"/>
            <a:ext cx="6357982" cy="4768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учитель года\25379798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4" name="Picture 4" descr="C:\Users\user\Desktop\учитель года\cd6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86191"/>
            <a:ext cx="4214810" cy="3071810"/>
          </a:xfrm>
          <a:prstGeom prst="rect">
            <a:avLst/>
          </a:prstGeom>
          <a:noFill/>
        </p:spPr>
      </p:pic>
      <p:pic>
        <p:nvPicPr>
          <p:cNvPr id="5125" name="Picture 5" descr="C:\Users\user\Desktop\учитель года\aeb91eb8f8cbe7ad65903a330375bd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3714752"/>
            <a:ext cx="5136717" cy="3143247"/>
          </a:xfrm>
          <a:prstGeom prst="rect">
            <a:avLst/>
          </a:prstGeom>
          <a:noFill/>
        </p:spPr>
      </p:pic>
      <p:pic>
        <p:nvPicPr>
          <p:cNvPr id="5126" name="Picture 6" descr="C:\Users\user\Desktop\учитель года\origina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48132" y="0"/>
            <a:ext cx="5095868" cy="3821901"/>
          </a:xfrm>
          <a:prstGeom prst="rect">
            <a:avLst/>
          </a:prstGeom>
          <a:noFill/>
        </p:spPr>
      </p:pic>
      <p:pic>
        <p:nvPicPr>
          <p:cNvPr id="5129" name="Picture 9" descr="C:\Users\user\Desktop\учитель года\8f49366e9586c70e7c9f9ccebda8bc11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459784" cy="3671889"/>
          </a:xfrm>
          <a:prstGeom prst="rect">
            <a:avLst/>
          </a:prstGeom>
          <a:noFill/>
        </p:spPr>
      </p:pic>
      <p:pic>
        <p:nvPicPr>
          <p:cNvPr id="5128" name="Picture 8" descr="C:\Users\user\Desktop\учитель года\planet-earth-hand-28381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2143116"/>
            <a:ext cx="3357586" cy="27922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user\Desktop\учитель года\hq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user\Desktop\учитель года\6903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7859447" cy="52149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user\Desktop\учитель года\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учитель года\00_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328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учитель года\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user\Desktop\учитель года\hello_html_m6e4cfd51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8358182" cy="521497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</TotalTime>
  <Words>31</Words>
  <Application>Microsoft Office PowerPoint</Application>
  <PresentationFormat>Экран (4:3)</PresentationFormat>
  <Paragraphs>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          Учитель начальных классов: Ефимова Ирина Владимировна  МБОУ СОШ №17 «Юнармеец»  г. Мичуринск Тамбовская область        </vt:lpstr>
      <vt:lpstr>  «Формирование экологической культуры младших школьников».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«Жизнь голубой планете»</vt:lpstr>
      <vt:lpstr>«Чистый двор –  чистая школа»</vt:lpstr>
      <vt:lpstr>«День птиц»</vt:lpstr>
      <vt:lpstr>Презентация PowerPoint</vt:lpstr>
      <vt:lpstr>Презентация PowerPoint</vt:lpstr>
      <vt:lpstr>Не надо ёлочки рубить,</vt:lpstr>
      <vt:lpstr>ёлки тоже хотят жить…</vt:lpstr>
      <vt:lpstr>Презентация PowerPoint</vt:lpstr>
      <vt:lpstr>Наши мечты…</vt:lpstr>
      <vt:lpstr>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СОШ №17 «Юнарм Ефимова Ирина Владимировна</dc:title>
  <dc:creator>user</dc:creator>
  <cp:lastModifiedBy>Алексей Ефимов</cp:lastModifiedBy>
  <cp:revision>40</cp:revision>
  <dcterms:created xsi:type="dcterms:W3CDTF">2018-01-20T13:57:52Z</dcterms:created>
  <dcterms:modified xsi:type="dcterms:W3CDTF">2022-02-26T20:37:07Z</dcterms:modified>
</cp:coreProperties>
</file>