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sldIdLst>
    <p:sldId id="261" r:id="rId2"/>
    <p:sldId id="262" r:id="rId3"/>
    <p:sldId id="263" r:id="rId4"/>
    <p:sldId id="265" r:id="rId5"/>
    <p:sldId id="266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40AB868-F91E-413C-A5C4-C5614EED77A6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A33DF-0C74-4820-8287-83EB988766C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0206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B868-F91E-413C-A5C4-C5614EED77A6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A33DF-0C74-4820-8287-83EB98876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870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B868-F91E-413C-A5C4-C5614EED77A6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A33DF-0C74-4820-8287-83EB988766C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1516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B868-F91E-413C-A5C4-C5614EED77A6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A33DF-0C74-4820-8287-83EB98876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300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B868-F91E-413C-A5C4-C5614EED77A6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A33DF-0C74-4820-8287-83EB988766C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5758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B868-F91E-413C-A5C4-C5614EED77A6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A33DF-0C74-4820-8287-83EB98876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205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B868-F91E-413C-A5C4-C5614EED77A6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A33DF-0C74-4820-8287-83EB98876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765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B868-F91E-413C-A5C4-C5614EED77A6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A33DF-0C74-4820-8287-83EB98876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837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B868-F91E-413C-A5C4-C5614EED77A6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A33DF-0C74-4820-8287-83EB98876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100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B868-F91E-413C-A5C4-C5614EED77A6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A33DF-0C74-4820-8287-83EB988766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8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AB868-F91E-413C-A5C4-C5614EED77A6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A33DF-0C74-4820-8287-83EB988766C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4292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A40AB868-F91E-413C-A5C4-C5614EED77A6}" type="datetimeFigureOut">
              <a:rPr lang="ru-RU" smtClean="0"/>
              <a:t>25.02.2022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4A2A33DF-0C74-4820-8287-83EB988766C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4408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0723"/>
            <a:ext cx="9144000" cy="162807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Литературная гостиная «Зима-красавица</a:t>
            </a:r>
            <a:r>
              <a:rPr lang="ru-RU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007220"/>
            <a:ext cx="9144000" cy="4572000"/>
          </a:xfrm>
        </p:spPr>
        <p:txBody>
          <a:bodyPr>
            <a:normAutofit/>
          </a:bodyPr>
          <a:lstStyle/>
          <a:p>
            <a:pPr lvl="0"/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Устное народное творчество,</a:t>
            </a:r>
          </a:p>
          <a:p>
            <a:pPr lvl="0"/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писатели</a:t>
            </a:r>
            <a:r>
              <a:rPr lang="ru-RU" sz="4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поэты</a:t>
            </a:r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lvl="0"/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композиторы </a:t>
            </a:r>
            <a:r>
              <a:rPr lang="ru-RU" sz="4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художники </a:t>
            </a:r>
            <a:endParaRPr lang="ru-RU" sz="4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своих </a:t>
            </a:r>
            <a:r>
              <a:rPr lang="ru-RU" sz="4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произведениях </a:t>
            </a:r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воспевают</a:t>
            </a:r>
          </a:p>
          <a:p>
            <a:pPr lvl="0"/>
            <a:r>
              <a:rPr lang="ru-RU" sz="4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красоту </a:t>
            </a:r>
            <a:r>
              <a:rPr lang="ru-RU" sz="4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богатство природы</a:t>
            </a:r>
          </a:p>
        </p:txBody>
      </p:sp>
    </p:spTree>
    <p:extLst>
      <p:ext uri="{BB962C8B-B14F-4D97-AF65-F5344CB8AC3E}">
        <p14:creationId xmlns:p14="http://schemas.microsoft.com/office/powerpoint/2010/main" val="219291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78060"/>
            <a:ext cx="9720072" cy="122422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Устное народное </a:t>
            </a: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(фольклор)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365" y="1302287"/>
            <a:ext cx="4166839" cy="273448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302287"/>
            <a:ext cx="5181600" cy="531038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Песни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пословицы, поговорки</a:t>
            </a:r>
            <a:r>
              <a:rPr 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прибаутки, загадки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заклички</a:t>
            </a:r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Зима без снега – лето без дождя;</a:t>
            </a:r>
          </a:p>
          <a:p>
            <a:r>
              <a:rPr lang="ru-RU" sz="2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Зима снежная – лето дождливое;</a:t>
            </a:r>
          </a:p>
          <a:p>
            <a:r>
              <a:rPr lang="ru-RU" sz="2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 сшибает рог с </a:t>
            </a:r>
            <a:r>
              <a:rPr lang="ru-RU" sz="2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зимы;;</a:t>
            </a:r>
            <a:endParaRPr lang="ru-RU" sz="2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 год кончает, зиму начинает</a:t>
            </a:r>
          </a:p>
          <a:p>
            <a:r>
              <a:rPr lang="ru-RU" sz="2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рук ,без ног</a:t>
            </a:r>
            <a:r>
              <a:rPr lang="ru-RU" sz="2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sz="2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веревки </a:t>
            </a:r>
            <a:r>
              <a:rPr lang="ru-RU" sz="2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вьет; </a:t>
            </a:r>
            <a:endParaRPr lang="ru-RU" sz="2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Белая морковка зимой </a:t>
            </a:r>
            <a:r>
              <a:rPr lang="ru-RU" sz="2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растет;</a:t>
            </a:r>
            <a:endParaRPr lang="ru-RU" sz="2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Считалки, сказки, скороговорки:</a:t>
            </a:r>
          </a:p>
          <a:p>
            <a:r>
              <a:rPr lang="ru-RU" sz="2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дворе – трава, на траве - дрова</a:t>
            </a:r>
            <a:endParaRPr lang="ru-RU" sz="2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Пшеницына «Времена года»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М.: Владос,2019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56" y="4137101"/>
            <a:ext cx="5452946" cy="260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61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122663"/>
            <a:ext cx="9720072" cy="136044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сказки</a:t>
            </a:r>
            <a:b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80" y="1215483"/>
            <a:ext cx="3009604" cy="402559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025912"/>
            <a:ext cx="5181600" cy="5151051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Морозко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Зимовье зверей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Снегурочка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щучьему веленью</a:t>
            </a:r>
          </a:p>
          <a:p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Заюшкина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избушка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 Мороза</a:t>
            </a:r>
          </a:p>
          <a:p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Т.М.Тумурова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Русские народные сказки М.: Астрель,2017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684" y="2623695"/>
            <a:ext cx="2899316" cy="374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04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0"/>
            <a:ext cx="9720072" cy="151656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Авторские сказки 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89320" y="1661532"/>
            <a:ext cx="4754880" cy="497344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В.Ф. Одоевский «Мороз Иванович»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Х.К. Андерсен «Снежная королева»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С.Я. Маршак «Двенадцать месяцев»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К.Д. Ушинский «Проказы старухи зимы»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К.Д. Ушинский «Четыре желания»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3923" y="2084832"/>
            <a:ext cx="3795734" cy="379573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518" y="3016189"/>
            <a:ext cx="2703123" cy="361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48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4128" y="122664"/>
            <a:ext cx="9720072" cy="114857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Писатели  о природе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62" y="1271241"/>
            <a:ext cx="6858001" cy="493998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92176" y="1271241"/>
            <a:ext cx="4482790" cy="50381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В.В. Бианки «Синичкин календарь»;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Н.И. Сладков «Суд над декабрём», «Зимние долги», «Под снегом»;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Г.А.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Скрибицкий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«Четыре художника», «Круглый год», «Ворона»;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И.С. Соколов – Микитов «Зима в лесу», «Зимой», «Год в лесу»;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98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379</TotalTime>
  <Words>226</Words>
  <Application>Microsoft Office PowerPoint</Application>
  <PresentationFormat>Широкоэкранный</PresentationFormat>
  <Paragraphs>37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Calibri</vt:lpstr>
      <vt:lpstr>Times New Roman</vt:lpstr>
      <vt:lpstr>Tw Cen MT</vt:lpstr>
      <vt:lpstr>Tw Cen MT Condensed</vt:lpstr>
      <vt:lpstr>Wingdings 3</vt:lpstr>
      <vt:lpstr>Интеграл</vt:lpstr>
      <vt:lpstr>Литературная гостиная «Зима-красавица»</vt:lpstr>
      <vt:lpstr>Устное народное творчество (фольклор)</vt:lpstr>
      <vt:lpstr>Русские народные сказки </vt:lpstr>
      <vt:lpstr>Авторские сказки </vt:lpstr>
      <vt:lpstr>Писатели  о природе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Литературная гостиная «Зима-красавица»</dc:title>
  <dc:creator>Пользователь</dc:creator>
  <cp:lastModifiedBy>Пользователь</cp:lastModifiedBy>
  <cp:revision>33</cp:revision>
  <dcterms:created xsi:type="dcterms:W3CDTF">2022-01-26T09:36:12Z</dcterms:created>
  <dcterms:modified xsi:type="dcterms:W3CDTF">2022-02-25T11:08:17Z</dcterms:modified>
</cp:coreProperties>
</file>