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57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68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6" r:id="rId29"/>
    <p:sldId id="287" r:id="rId30"/>
    <p:sldId id="288" r:id="rId31"/>
    <p:sldId id="289" r:id="rId32"/>
    <p:sldId id="290" r:id="rId33"/>
    <p:sldId id="291" r:id="rId34"/>
    <p:sldId id="292" r:id="rId35"/>
    <p:sldId id="294" r:id="rId36"/>
    <p:sldId id="295" r:id="rId37"/>
    <p:sldId id="293" r:id="rId38"/>
    <p:sldId id="296" r:id="rId39"/>
    <p:sldId id="297" r:id="rId40"/>
    <p:sldId id="298" r:id="rId41"/>
    <p:sldId id="299" r:id="rId42"/>
    <p:sldId id="300" r:id="rId43"/>
    <p:sldId id="301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7;&#1088;&#1077;&#1079;&#1077;&#1085;&#1090;&#1072;&#1094;&#1080;&#1080;%208%20&#1082;&#1083;&#1072;&#1089;&#1089;\&#1056;&#1091;&#1089;&#1089;&#1082;&#1080;&#1081;%20&#1087;&#1072;&#1088;&#1077;&#1085;&#1100;\&#1040;&#1083;&#1077;&#1082;&#1089;&#1077;&#1081;%20&#1043;&#1086;&#1084;&#1072;&#1085;%20-%20&#1056;&#1091;&#1089;&#1089;&#1082;&#1080;&#1081;%20&#1087;&#1072;&#1088;&#1077;&#1085;&#1100;%20(minus)%20+3%20semitones.mp3" TargetMode="External"/><Relationship Id="rId4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связной\Desktop\обои\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1268760"/>
            <a:ext cx="7200800" cy="136815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«Русский парень»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23729" y="2492897"/>
            <a:ext cx="4752528" cy="50405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Алексей 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Гоман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5517232"/>
            <a:ext cx="8424936" cy="46166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3" descr="C:\Users\связной\Desktop\обои\mqdefault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3140968"/>
            <a:ext cx="4032448" cy="22894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связной\Desktop\обои\imgpreview (2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" y="5661248"/>
            <a:ext cx="9144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от пуль не бежит,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от боли не стонет,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8720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связной\Desktop\обои\1222374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661248"/>
            <a:ext cx="9144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в огне не горит,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в воде не тонет.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659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связной\Desktop\обои\1222370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" y="5661248"/>
            <a:ext cx="9144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от пуль не бежит,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от боли не стонет,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893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C:\Users\связной\Desktop\обои\1222366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661248"/>
            <a:ext cx="9144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в огне не горит,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в воде не тонет.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8923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связной\Desktop\обои\1364362757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150">
    <p:zoom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связной\Desktop\обои\1471281450_e-news.su_sluzhby_po_kontraktu_oficerom_zapasa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000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C:\Users\связной\Desktop\обои\bqb9zvp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" y="5589240"/>
            <a:ext cx="9144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Пусть не скоро, но вновь за столом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Соберётся вся наша семья.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6162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связной\Desktop\обои\arm-pic905-895x505-8469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733256"/>
            <a:ext cx="9144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 любовь под гитару споём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 обнимемся, слёз не тая.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769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связной\Desktop\обои\1222352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733256"/>
            <a:ext cx="9143999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Снова в небо ракета пошла.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Далеко я от дома теперь.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956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связной\Desktop\обои\aleksej_goman_russkij_paren_ot_pul_ne_bezhi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589240"/>
            <a:ext cx="9144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хочу, чтоб меня ты ждала.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к тебе возвращусь, только верь!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8549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связной\Desktop\обои\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6817">
    <p:pull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связной\Desktop\обои\140693200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" y="5661248"/>
            <a:ext cx="9144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от пуль не бежит,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от боли не стонет,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9812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связной\Desktop\обои\261844050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661248"/>
            <a:ext cx="9144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в огне не горит,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в воде не тонет.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145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связной\Desktop\обои\Russian_paratroopers_9_may_2005_b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1" y="5661248"/>
            <a:ext cx="9144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от пуль не бежит,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от боли не стонет,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8003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связной\Desktop\обои\1459423470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661248"/>
            <a:ext cx="9144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в огне не горит,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в воде не тонет.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893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связной\Desktop\обои\28863_6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242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связной\Desktop\обои\1445842993_2014-10-21_11-02-47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481">
    <p:wheel spokes="2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связной\Desktop\обои\1484207777_armiy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274">
    <p:wheel spokes="3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Users\связной\Desktop\обои\hqdefaul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071">
    <p:whee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C:\Users\связной\Desktop\обои\0005-004-Uzhe-neskolko-desjatiletij-my-verny-traditsi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C:\Users\связной\Desktop\обои\izmenitsya_li_srok_sluzhby_v_armii_v_2017_godu_v_rossii-e148308757914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9156784" cy="6858000"/>
          </a:xfrm>
          <a:prstGeom prst="rect">
            <a:avLst/>
          </a:prstGeom>
          <a:noFill/>
        </p:spPr>
      </p:pic>
      <p:pic>
        <p:nvPicPr>
          <p:cNvPr id="3" name="Алексей Гоман - Русский парень (minus) +3 semitone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148064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6505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связной\Desktop\обои\1_52550ea9e7a4752550ea9e7a8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6669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432">
    <p:pull dir="l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 descr="C:\Users\связной\Desktop\обои\день-северного-флота2-300x22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8482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619">
    <p:spli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3" descr="C:\Users\связной\Desktop\обои\molodoy_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7312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244">
    <p:split orient="vert" dir="in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 descr="C:\Users\связной\Desktop\обои\1364362757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539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вязной\Desktop\обои\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836712"/>
            <a:ext cx="7704856" cy="4524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Здравствуй, милое солнце моё,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тебе с поля боя пишу.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Надо мной здесь кружит вороньё,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Только я умирать не спешу.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Мы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ешё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погуляем с тобой,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Потанцуем под небом ночным.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Отслужив, я приеду домой,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 ты скажешь подружкам своим: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2619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вязной\Desktop\обои\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764704"/>
            <a:ext cx="7704856" cy="4524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от пуль не бежит,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от боли не стонет,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в огне не горит,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в воде не тонет.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от пуль не бежит,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от боли не стонет,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в огне не горит,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в воде не тонет.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5708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связной\Desktop\обои\1222374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5023">
    <p:strips dir="l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связной\Desktop\обои\imgpreview (2)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120">
    <p:strips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вязной\Desktop\обои\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27584" y="836712"/>
            <a:ext cx="7560840" cy="4668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Пусть нескоро, но вновь за столом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Соберётся вся наша семья.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 любовь под гитару споём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 обнимемся, слёз не тая.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Снова в небо ракета пошла,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Далеко я от дома теперь.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хочу чтоб меня ты ждала.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к тебе возвращусь, только верь!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2339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связной\Desktop\обои\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27584" y="764704"/>
            <a:ext cx="7704856" cy="452431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от пуль не бежит,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от боли не стонет,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в огне не горит,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в воде не тонет.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от пуль не бежит,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от боли не стонет,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в огне не горит, 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Русский парень в воде не тонет.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34429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связной\Desktop\обои\28863_6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883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связной\Desktop\обои\23feb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3869">
    <p:pull dir="r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связной\Desktop\обои\1445842993_2014-10-21_11-02-47_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526">
    <p:strips dir="ru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C:\Users\связной\Desktop\обои\1484207777_armiya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3729">
    <p:circl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 descr="C:\Users\связной\Desktop\обои\hqdefaul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4227">
    <p:diamond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1" descr="C:\Users\связной\Desktop\обои\3-bolshie-620x40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09772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lus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связной\Desktop\обои\73fff1ba6e5c3da7a416113b595acc93_i-164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90392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4212"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связной\Desktop\обои\world-10.jpg"/>
          <p:cNvPicPr>
            <a:picLocks noChangeAspect="1" noChangeArrowheads="1"/>
          </p:cNvPicPr>
          <p:nvPr/>
        </p:nvPicPr>
        <p:blipFill>
          <a:blip r:embed="rId2" cstate="print"/>
          <a:srcRect l="22482" r="15498"/>
          <a:stretch>
            <a:fillRect/>
          </a:stretch>
        </p:blipFill>
        <p:spPr bwMode="auto">
          <a:xfrm>
            <a:off x="3383360" y="0"/>
            <a:ext cx="5760640" cy="6237312"/>
          </a:xfrm>
          <a:prstGeom prst="rect">
            <a:avLst/>
          </a:prstGeom>
          <a:noFill/>
        </p:spPr>
      </p:pic>
      <p:pic>
        <p:nvPicPr>
          <p:cNvPr id="2051" name="Picture 3" descr="C:\Users\связной\Desktop\обои\armia1.cdti3y2ytf4s8ckko4cckw8oc.ejcuplo1l0oo0sk8c40s8osc4.th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4917773" cy="568863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5589240"/>
            <a:ext cx="9144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Здравствуй, милое солнце моё,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Я тебе с поля боя пишу.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893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связной\Desktop\обои\imag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207731" cy="5805264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661248"/>
            <a:ext cx="9143999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Надо мной здесь кружит вороньё,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Только я умирать не спешу.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753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связной\Desktop\обои\russkaya-devushka-i-pare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589240"/>
            <a:ext cx="9143999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Мы ещё погуляем с тобой,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Потанцуем под небом ночным.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7940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связной\Desktop\обои\maxresdefault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5661248"/>
            <a:ext cx="9144000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Отслужив, я приеду домой,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 ты скажешь подружкам своим: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 advTm="9032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246</Words>
  <Application>Microsoft Office PowerPoint</Application>
  <PresentationFormat>Экран (4:3)</PresentationFormat>
  <Paragraphs>39</Paragraphs>
  <Slides>43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связной</dc:creator>
  <cp:lastModifiedBy>MSI</cp:lastModifiedBy>
  <cp:revision>21</cp:revision>
  <dcterms:created xsi:type="dcterms:W3CDTF">2018-07-14T06:26:35Z</dcterms:created>
  <dcterms:modified xsi:type="dcterms:W3CDTF">2024-12-12T03:44:44Z</dcterms:modified>
</cp:coreProperties>
</file>