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1"/>
  </p:sldMasterIdLst>
  <p:notesMasterIdLst>
    <p:notesMasterId r:id="rId3"/>
  </p:notesMasterIdLst>
  <p:sldIdLst>
    <p:sldId id="338" r:id="rId2"/>
  </p:sldIdLst>
  <p:sldSz cx="12192000" cy="6858000"/>
  <p:notesSz cx="6858000" cy="9144000"/>
  <p:custDataLst>
    <p:tags r:id="rId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CE6A3"/>
    <a:srgbClr val="E48B9A"/>
    <a:srgbClr val="EE6C68"/>
    <a:srgbClr val="3A6D89"/>
    <a:srgbClr val="F6E4D3"/>
    <a:srgbClr val="C6ECFD"/>
    <a:srgbClr val="FFFCE7"/>
    <a:srgbClr val="F7E4D3"/>
    <a:srgbClr val="FBE4D1"/>
    <a:srgbClr val="F1C3A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117"/>
    <p:restoredTop sz="94674"/>
  </p:normalViewPr>
  <p:slideViewPr>
    <p:cSldViewPr snapToGrid="0" snapToObjects="1" showGuides="1">
      <p:cViewPr>
        <p:scale>
          <a:sx n="75" d="100"/>
          <a:sy n="75" d="100"/>
        </p:scale>
        <p:origin x="-450" y="-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6240E-2283-416B-9AD6-EED7F507DE3C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D2C7D-B13C-4435-9593-ED18880EFA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275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680208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9719606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456920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итульный слайд курса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Фоновая картинка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Вставьте картинку и переместите на задний план</a:t>
            </a:r>
          </a:p>
        </p:txBody>
      </p:sp>
      <p:sp>
        <p:nvSpPr>
          <p:cNvPr id="3" name="Подзаголовок"/>
          <p:cNvSpPr>
            <a:spLocks noGrp="1"/>
          </p:cNvSpPr>
          <p:nvPr>
            <p:ph type="subTitle" idx="1" hasCustomPrompt="1"/>
          </p:nvPr>
        </p:nvSpPr>
        <p:spPr>
          <a:xfrm>
            <a:off x="1524000" y="450492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+mn-lt"/>
                <a:cs typeface="Segoe UI" panose="020B0502040204020203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dirty="0"/>
              <a:t>Введите текст</a:t>
            </a:r>
          </a:p>
        </p:txBody>
      </p:sp>
      <p:sp>
        <p:nvSpPr>
          <p:cNvPr id="2" name="Заголовок"/>
          <p:cNvSpPr>
            <a:spLocks noGrp="1"/>
          </p:cNvSpPr>
          <p:nvPr>
            <p:ph type="ctrTitle" hasCustomPrompt="1"/>
          </p:nvPr>
        </p:nvSpPr>
        <p:spPr>
          <a:xfrm>
            <a:off x="1524000" y="1447315"/>
            <a:ext cx="9144000" cy="2387600"/>
          </a:xfrm>
        </p:spPr>
        <p:txBody>
          <a:bodyPr anchor="b">
            <a:noAutofit/>
          </a:bodyPr>
          <a:lstStyle>
            <a:lvl1pPr algn="ctr">
              <a:defRPr sz="40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637067688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-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подписи"/>
          <p:cNvSpPr>
            <a:spLocks noGrp="1"/>
          </p:cNvSpPr>
          <p:nvPr>
            <p:ph type="body" sz="quarter" idx="14" hasCustomPrompt="1"/>
          </p:nvPr>
        </p:nvSpPr>
        <p:spPr>
          <a:xfrm>
            <a:off x="4754654" y="5160672"/>
            <a:ext cx="4288169" cy="412421"/>
          </a:xfrm>
        </p:spPr>
        <p:txBody>
          <a:bodyPr>
            <a:noAutofit/>
          </a:bodyPr>
          <a:lstStyle>
            <a:lvl1pPr marL="0" indent="0" algn="l">
              <a:buNone/>
              <a:defRPr sz="1400"/>
            </a:lvl1pPr>
          </a:lstStyle>
          <a:p>
            <a:pPr lvl="0"/>
            <a:r>
              <a:rPr lang="ru-RU" dirty="0"/>
              <a:t>Введите подпись</a:t>
            </a:r>
          </a:p>
        </p:txBody>
      </p:sp>
      <p:sp>
        <p:nvSpPr>
          <p:cNvPr id="9" name="Текст 1"/>
          <p:cNvSpPr>
            <a:spLocks noGrp="1"/>
          </p:cNvSpPr>
          <p:nvPr>
            <p:ph type="body" sz="quarter" idx="16" hasCustomPrompt="1"/>
          </p:nvPr>
        </p:nvSpPr>
        <p:spPr>
          <a:xfrm>
            <a:off x="4754653" y="3844943"/>
            <a:ext cx="5891161" cy="1243525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8" name="Картинка круглая"/>
          <p:cNvSpPr>
            <a:spLocks noGrp="1"/>
          </p:cNvSpPr>
          <p:nvPr>
            <p:ph type="pic" sz="quarter" idx="13" hasCustomPrompt="1"/>
          </p:nvPr>
        </p:nvSpPr>
        <p:spPr>
          <a:xfrm>
            <a:off x="1726619" y="3844942"/>
            <a:ext cx="2064000" cy="1548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Вставьте фото</a:t>
            </a:r>
          </a:p>
        </p:txBody>
      </p:sp>
      <p:sp>
        <p:nvSpPr>
          <p:cNvPr id="12" name="Текст"/>
          <p:cNvSpPr>
            <a:spLocks noGrp="1"/>
          </p:cNvSpPr>
          <p:nvPr>
            <p:ph type="body" sz="quarter" idx="24" hasCustomPrompt="1"/>
          </p:nvPr>
        </p:nvSpPr>
        <p:spPr>
          <a:xfrm>
            <a:off x="845037" y="1941918"/>
            <a:ext cx="10508763" cy="873487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 dirty="0"/>
              <a:t>Введите текст</a:t>
            </a:r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7" y="120646"/>
            <a:ext cx="10557375" cy="1136791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ru-RU" dirty="0"/>
              <a:t>Введите заголовок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1881097816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854680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84202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5378282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818875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501345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612448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9444621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064096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DC165-023F-4E0F-9D8E-D6CDF855C74A}" type="datetime1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742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8223" y="1"/>
            <a:ext cx="6043778" cy="3162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12" y="3289300"/>
            <a:ext cx="5571688" cy="343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8223" y="3289300"/>
            <a:ext cx="6043778" cy="343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15487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SLIDE_COUNT" val="1"/>
  <p:tag name="ARTICULATE_DESIGN_ID_СДО" val="Mz3PLVK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СД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СДО</Template>
  <TotalTime>9684</TotalTime>
  <Words>1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СДО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бывают деньги,  и что от них ожидать?</dc:title>
  <dc:creator>Microsoft Office User</dc:creator>
  <cp:lastModifiedBy>Comp29</cp:lastModifiedBy>
  <cp:revision>103</cp:revision>
  <dcterms:created xsi:type="dcterms:W3CDTF">2019-11-07T13:06:38Z</dcterms:created>
  <dcterms:modified xsi:type="dcterms:W3CDTF">2024-04-14T15:07:39Z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6718122B-C331-4762-A900-331358391170</vt:lpwstr>
  </property>
  <property fmtid="{D5CDD505-2E9C-101B-9397-08002B2CF9AE}" pid="3" name="ArticulatePath">
    <vt:lpwstr>Шаблон презентации_7-8кл</vt:lpwstr>
  </property>
</Properties>
</file>