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58" r:id="rId5"/>
    <p:sldId id="271" r:id="rId6"/>
    <p:sldId id="259" r:id="rId7"/>
    <p:sldId id="270" r:id="rId8"/>
    <p:sldId id="260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>
      <p:cViewPr varScale="1">
        <p:scale>
          <a:sx n="74" d="100"/>
          <a:sy n="74" d="100"/>
        </p:scale>
        <p:origin x="127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000\Desktop\&#1075;&#1077;&#1086;&#1075;&#1088;&#1072;&#1092;&#1080;&#1103;\5\&#1047;&#1077;&#1084;&#1083;&#1077;&#1090;&#1088;&#1103;&#1089;&#1077;&#1085;&#1080;&#1103;%20(1990).%20&#1059;&#1095;&#1077;&#1073;&#1085;&#1099;&#1081;%20&#1092;&#1080;&#1083;&#1100;&#1084;%20&#1087;&#1086;%20&#1075;&#1077;&#1086;&#1075;&#1088;&#1072;&#1092;&#1080;&#1080;.mp4" TargetMode="External"/><Relationship Id="rId1" Type="http://schemas.microsoft.com/office/2007/relationships/media" Target="file:///C:\Users\000\Desktop\&#1075;&#1077;&#1086;&#1075;&#1088;&#1072;&#1092;&#1080;&#1103;\5\&#1047;&#1077;&#1084;&#1083;&#1077;&#1090;&#1088;&#1103;&#1089;&#1077;&#1085;&#1080;&#1103;%20(1990).%20&#1059;&#1095;&#1077;&#1073;&#1085;&#1099;&#1081;%20&#1092;&#1080;&#1083;&#1100;&#1084;%20&#1087;&#1086;%20&#1075;&#1077;&#1086;&#1075;&#1088;&#1072;&#1092;&#1080;&#1080;.mp4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4787736"/>
            <a:ext cx="8215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Доброе утро !</a:t>
            </a:r>
          </a:p>
        </p:txBody>
      </p:sp>
      <p:pic>
        <p:nvPicPr>
          <p:cNvPr id="4099" name="Picture 3" descr="C:\Users\admin\Downloads\animaytsiya-kartinki-solnyiyshko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4857784" cy="4621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857232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accent1"/>
                </a:solidFill>
                <a:latin typeface="Comic Sans MS" pitchFamily="66" charset="0"/>
              </a:rPr>
              <a:t>Награждение!!!</a:t>
            </a:r>
          </a:p>
          <a:p>
            <a:pPr algn="ctr"/>
            <a:endParaRPr lang="ru-RU" sz="6000" b="1" dirty="0">
              <a:solidFill>
                <a:schemeClr val="accent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42852"/>
            <a:ext cx="4143404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Я рисую на окне</a:t>
            </a:r>
            <a:br>
              <a:rPr lang="ru-RU" sz="1400" dirty="0"/>
            </a:br>
            <a:r>
              <a:rPr lang="ru-RU" sz="1400" dirty="0"/>
              <a:t>Мир, почти такой, как наш.</a:t>
            </a:r>
            <a:br>
              <a:rPr lang="ru-RU" sz="1400" dirty="0"/>
            </a:br>
            <a:r>
              <a:rPr lang="ru-RU" sz="1400" dirty="0"/>
              <a:t>Я рисую на окне</a:t>
            </a:r>
            <a:br>
              <a:rPr lang="ru-RU" sz="1400" dirty="0"/>
            </a:br>
            <a:r>
              <a:rPr lang="ru-RU" sz="1400" dirty="0"/>
              <a:t>Акварели и гуашь.</a:t>
            </a:r>
            <a:br>
              <a:rPr lang="ru-RU" sz="1400" dirty="0"/>
            </a:br>
            <a:r>
              <a:rPr lang="ru-RU" sz="1400" dirty="0"/>
              <a:t>Краски яркие возьму</a:t>
            </a:r>
            <a:br>
              <a:rPr lang="ru-RU" sz="1400" dirty="0"/>
            </a:br>
            <a:r>
              <a:rPr lang="ru-RU" sz="1400" dirty="0"/>
              <a:t>И закрашу серый цвет.</a:t>
            </a:r>
            <a:br>
              <a:rPr lang="ru-RU" sz="1400" dirty="0"/>
            </a:br>
            <a:r>
              <a:rPr lang="ru-RU" sz="1400" dirty="0"/>
              <a:t>Нарисую ту страну,</a:t>
            </a:r>
            <a:br>
              <a:rPr lang="ru-RU" sz="1400" dirty="0"/>
            </a:br>
            <a:r>
              <a:rPr lang="ru-RU" sz="1400" dirty="0"/>
              <a:t>Где для слёз причины нет,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Где улыбки каждый день,</a:t>
            </a:r>
            <a:br>
              <a:rPr lang="ru-RU" sz="1400" dirty="0"/>
            </a:br>
            <a:r>
              <a:rPr lang="ru-RU" sz="1400" dirty="0"/>
              <a:t>Где почти всегда весна,</a:t>
            </a:r>
            <a:br>
              <a:rPr lang="ru-RU" sz="1400" dirty="0"/>
            </a:br>
            <a:r>
              <a:rPr lang="ru-RU" sz="1400" dirty="0"/>
              <a:t>Где у всех, у всех людей</a:t>
            </a:r>
            <a:br>
              <a:rPr lang="ru-RU" sz="1400" dirty="0"/>
            </a:br>
            <a:r>
              <a:rPr lang="ru-RU" sz="1400" dirty="0"/>
              <a:t>Очень добрые глаза.</a:t>
            </a:r>
            <a:br>
              <a:rPr lang="ru-RU" sz="1400" dirty="0"/>
            </a:br>
            <a:r>
              <a:rPr lang="ru-RU" sz="1400" dirty="0"/>
              <a:t>Кто-то ищет целый век:</a:t>
            </a:r>
            <a:br>
              <a:rPr lang="ru-RU" sz="1400" dirty="0"/>
            </a:br>
            <a:r>
              <a:rPr lang="ru-RU" sz="1400" dirty="0"/>
              <a:t>"Где же счастье?" - Вот оно!</a:t>
            </a:r>
            <a:br>
              <a:rPr lang="ru-RU" sz="1400" dirty="0"/>
            </a:br>
            <a:r>
              <a:rPr lang="ru-RU" sz="1400" dirty="0"/>
              <a:t>Здравствуй, добрый человек -</a:t>
            </a:r>
            <a:br>
              <a:rPr lang="ru-RU" sz="1400" dirty="0"/>
            </a:br>
            <a:r>
              <a:rPr lang="ru-RU" sz="1400" dirty="0"/>
              <a:t>Посмотри в моё окно!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Припев: Ты посмотри:</a:t>
            </a:r>
            <a:br>
              <a:rPr lang="ru-RU" sz="1400" dirty="0"/>
            </a:br>
            <a:r>
              <a:rPr lang="ru-RU" sz="1400" dirty="0"/>
              <a:t>На моём окне</a:t>
            </a:r>
            <a:br>
              <a:rPr lang="ru-RU" sz="1400" dirty="0"/>
            </a:br>
            <a:r>
              <a:rPr lang="ru-RU" sz="1400" dirty="0"/>
              <a:t>Я рисую этот мир,</a:t>
            </a:r>
            <a:br>
              <a:rPr lang="ru-RU" sz="1400" dirty="0"/>
            </a:br>
            <a:r>
              <a:rPr lang="ru-RU" sz="1400" dirty="0"/>
              <a:t>Где ни зла, ни горя нет.</a:t>
            </a:r>
            <a:br>
              <a:rPr lang="ru-RU" sz="1400" dirty="0"/>
            </a:br>
            <a:r>
              <a:rPr lang="ru-RU" sz="1400" dirty="0"/>
              <a:t>Ты посмотри:</a:t>
            </a:r>
            <a:br>
              <a:rPr lang="ru-RU" sz="1400" dirty="0"/>
            </a:br>
            <a:r>
              <a:rPr lang="ru-RU" sz="1400" dirty="0"/>
              <a:t>Будет этот мир,</a:t>
            </a:r>
            <a:br>
              <a:rPr lang="ru-RU" sz="1400" dirty="0"/>
            </a:br>
            <a:r>
              <a:rPr lang="ru-RU" sz="1400" dirty="0"/>
              <a:t>Где добро всегда царит,</a:t>
            </a:r>
            <a:br>
              <a:rPr lang="ru-RU" sz="1400" dirty="0"/>
            </a:br>
            <a:r>
              <a:rPr lang="ru-RU" sz="1400" dirty="0"/>
              <a:t>Мир, который нужен мне!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43306" y="500042"/>
            <a:ext cx="5500694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Я рисую новый мир.</a:t>
            </a:r>
            <a:br>
              <a:rPr lang="ru-RU" sz="1400" dirty="0"/>
            </a:br>
            <a:r>
              <a:rPr lang="ru-RU" sz="1400" dirty="0"/>
              <a:t>Пусть моя не сохнет кисть!</a:t>
            </a:r>
            <a:br>
              <a:rPr lang="ru-RU" sz="1400" dirty="0"/>
            </a:br>
            <a:r>
              <a:rPr lang="ru-RU" sz="1400" dirty="0"/>
              <a:t>Я рисую новый мир.</a:t>
            </a:r>
            <a:br>
              <a:rPr lang="ru-RU" sz="1400" dirty="0"/>
            </a:br>
            <a:r>
              <a:rPr lang="ru-RU" sz="1400" dirty="0"/>
              <a:t>Эй, прохожий, обернись!</a:t>
            </a:r>
            <a:br>
              <a:rPr lang="ru-RU" sz="1400" dirty="0"/>
            </a:br>
            <a:r>
              <a:rPr lang="ru-RU" sz="1400" dirty="0"/>
              <a:t>Если что-то ты хотел</a:t>
            </a:r>
            <a:br>
              <a:rPr lang="ru-RU" sz="1400" dirty="0"/>
            </a:br>
            <a:r>
              <a:rPr lang="ru-RU" sz="1400" dirty="0"/>
              <a:t>В этой жизни изменить -</a:t>
            </a:r>
            <a:br>
              <a:rPr lang="ru-RU" sz="1400" dirty="0"/>
            </a:br>
            <a:r>
              <a:rPr lang="ru-RU" sz="1400" dirty="0"/>
              <a:t>Нарисуй в своём окне</a:t>
            </a:r>
            <a:br>
              <a:rPr lang="ru-RU" sz="1400" dirty="0"/>
            </a:br>
            <a:r>
              <a:rPr lang="ru-RU" sz="1400" dirty="0"/>
              <a:t>Мир, каким он должен быть.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И я верю, что когда</a:t>
            </a:r>
            <a:br>
              <a:rPr lang="ru-RU" sz="1400" dirty="0"/>
            </a:br>
            <a:r>
              <a:rPr lang="ru-RU" sz="1400" dirty="0"/>
              <a:t>Каждый кисть свою возьмёт,</a:t>
            </a:r>
            <a:br>
              <a:rPr lang="ru-RU" sz="1400" dirty="0"/>
            </a:br>
            <a:r>
              <a:rPr lang="ru-RU" sz="1400" dirty="0"/>
              <a:t>С наших окон доброта</a:t>
            </a:r>
            <a:br>
              <a:rPr lang="ru-RU" sz="1400" dirty="0"/>
            </a:br>
            <a:r>
              <a:rPr lang="ru-RU" sz="1400" dirty="0"/>
              <a:t>В настоящий мир войдёт.</a:t>
            </a:r>
            <a:br>
              <a:rPr lang="ru-RU" sz="1400" dirty="0"/>
            </a:br>
            <a:r>
              <a:rPr lang="ru-RU" sz="1400" dirty="0"/>
              <a:t>И наступит долгий век</a:t>
            </a:r>
            <a:br>
              <a:rPr lang="ru-RU" sz="1400" dirty="0"/>
            </a:br>
            <a:r>
              <a:rPr lang="ru-RU" sz="1400" dirty="0"/>
              <a:t>Без обид и слёз в глазах.</a:t>
            </a:r>
            <a:br>
              <a:rPr lang="ru-RU" sz="1400" dirty="0"/>
            </a:br>
            <a:r>
              <a:rPr lang="ru-RU" sz="1400" dirty="0"/>
              <a:t>Где ты, добрый человек?</a:t>
            </a:r>
            <a:br>
              <a:rPr lang="ru-RU" sz="1400" dirty="0"/>
            </a:br>
            <a:r>
              <a:rPr lang="ru-RU" sz="1400" dirty="0"/>
              <a:t>Это всё в твоих руках!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Припев: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Краски яркие возьму</a:t>
            </a:r>
            <a:br>
              <a:rPr lang="ru-RU" sz="1400" dirty="0"/>
            </a:br>
            <a:r>
              <a:rPr lang="ru-RU" sz="1400" dirty="0"/>
              <a:t>И закрашу серый цвет.</a:t>
            </a:r>
            <a:br>
              <a:rPr lang="ru-RU" sz="1400" dirty="0"/>
            </a:br>
            <a:r>
              <a:rPr lang="ru-RU" sz="1400" dirty="0"/>
              <a:t>Нарисую ту страну,</a:t>
            </a:r>
            <a:br>
              <a:rPr lang="ru-RU" sz="1400" dirty="0"/>
            </a:br>
            <a:r>
              <a:rPr lang="ru-RU" sz="1400" dirty="0"/>
              <a:t>Где для слёз причины нет.</a:t>
            </a:r>
            <a:br>
              <a:rPr lang="ru-RU" sz="1400" dirty="0"/>
            </a:br>
            <a:br>
              <a:rPr lang="ru-RU" sz="1400" dirty="0"/>
            </a:br>
            <a:r>
              <a:rPr lang="ru-RU" sz="1400" dirty="0"/>
              <a:t>Припев (2 раза)</a:t>
            </a:r>
          </a:p>
          <a:p>
            <a:endParaRPr lang="ru-RU" dirty="0"/>
          </a:p>
        </p:txBody>
      </p:sp>
      <p:pic>
        <p:nvPicPr>
          <p:cNvPr id="6" name="Picture 2" descr="C:\Users\admin\Downloads\0_57ae6_ac036a7d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34040" y="3643314"/>
            <a:ext cx="2293043" cy="1571636"/>
          </a:xfrm>
          <a:prstGeom prst="rect">
            <a:avLst/>
          </a:prstGeom>
          <a:noFill/>
        </p:spPr>
      </p:pic>
      <p:pic>
        <p:nvPicPr>
          <p:cNvPr id="2" name="Ty_posmotri_na_moem_okne_-_YA_risuyu_na_okne_mir_pochti_takoj_kak_nash._(iPlayer.fm)">
            <a:hlinkClick r:id="" action="ppaction://media"/>
            <a:extLst>
              <a:ext uri="{FF2B5EF4-FFF2-40B4-BE49-F238E27FC236}">
                <a16:creationId xmlns:a16="http://schemas.microsoft.com/office/drawing/2014/main" id="{47785DC5-8ECD-4185-BD47-254BB6910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34251" y="5763649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2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14422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«Путешествие в недра Земли»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5104969"/>
            <a:ext cx="9143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/>
                </a:solidFill>
                <a:latin typeface="Century" panose="02040604050505020304" pitchFamily="18" charset="0"/>
              </a:rPr>
              <a:t>«Играя, проверяем, что умеем мы и знаем»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99F72-95A2-48D1-8C31-2B6B1B1C8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Конкурс «Назовись-ка»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63E7B943-2F06-44F7-A575-A385072C3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90875"/>
              </p:ext>
            </p:extLst>
          </p:nvPr>
        </p:nvGraphicFramePr>
        <p:xfrm>
          <a:off x="827584" y="2492896"/>
          <a:ext cx="7416824" cy="3904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>
                  <a:extLst>
                    <a:ext uri="{9D8B030D-6E8A-4147-A177-3AD203B41FA5}">
                      <a16:colId xmlns:a16="http://schemas.microsoft.com/office/drawing/2014/main" val="505085186"/>
                    </a:ext>
                  </a:extLst>
                </a:gridCol>
                <a:gridCol w="3708412">
                  <a:extLst>
                    <a:ext uri="{9D8B030D-6E8A-4147-A177-3AD203B41FA5}">
                      <a16:colId xmlns:a16="http://schemas.microsoft.com/office/drawing/2014/main" val="2527865411"/>
                    </a:ext>
                  </a:extLst>
                </a:gridCol>
              </a:tblGrid>
              <a:tr h="1952104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latin typeface="Century Gothic" panose="020B0502020202020204" pitchFamily="34" charset="0"/>
                        </a:rPr>
                        <a:t>1 команда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>
                          <a:latin typeface="Century Gothic" panose="020B0502020202020204" pitchFamily="34" charset="0"/>
                        </a:rPr>
                        <a:t>2 команда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476736"/>
                  </a:ext>
                </a:extLst>
              </a:tr>
              <a:tr h="1952104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646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188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91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Жеребьёвка «Географическая разминка»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8439" y="908720"/>
            <a:ext cx="90011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/>
              <a:t>1.Как называется верхний твердый слой Земли?</a:t>
            </a:r>
          </a:p>
          <a:p>
            <a:pPr lvl="0"/>
            <a:r>
              <a:rPr lang="ru-RU" sz="2000" dirty="0"/>
              <a:t>1.земная кора                                3.мантия </a:t>
            </a:r>
          </a:p>
          <a:p>
            <a:pPr lvl="0"/>
            <a:r>
              <a:rPr lang="ru-RU" sz="2000" dirty="0"/>
              <a:t>2.ядро                                             4.слой осадочных пород               </a:t>
            </a:r>
          </a:p>
          <a:p>
            <a:pPr lvl="0"/>
            <a:r>
              <a:rPr lang="ru-RU" sz="2000" dirty="0"/>
              <a:t>2. Какие движения присуще земной коре?</a:t>
            </a:r>
          </a:p>
          <a:p>
            <a:pPr lvl="0"/>
            <a:r>
              <a:rPr lang="ru-RU" sz="2000" dirty="0"/>
              <a:t>1.горизонтальные                          3.вертикальные и горизонтальные</a:t>
            </a:r>
          </a:p>
          <a:p>
            <a:pPr lvl="0"/>
            <a:r>
              <a:rPr lang="ru-RU" sz="2000" dirty="0"/>
              <a:t>2.только вертикальные                 4.земная кора не движется </a:t>
            </a:r>
          </a:p>
          <a:p>
            <a:pPr lvl="0"/>
            <a:r>
              <a:rPr lang="ru-RU" sz="2000" dirty="0"/>
              <a:t>3. Как называется прибор, который фиксирует состояние земной коры?</a:t>
            </a:r>
          </a:p>
          <a:p>
            <a:pPr lvl="0"/>
            <a:r>
              <a:rPr lang="ru-RU" sz="2000" dirty="0"/>
              <a:t>1.флюгер                                            3.компас</a:t>
            </a:r>
          </a:p>
          <a:p>
            <a:pPr lvl="0"/>
            <a:r>
              <a:rPr lang="ru-RU" sz="2000" dirty="0"/>
              <a:t>2.эхолот                                              4.сейсмограф </a:t>
            </a:r>
          </a:p>
          <a:p>
            <a:pPr lvl="0"/>
            <a:r>
              <a:rPr lang="ru-RU" sz="2000" dirty="0"/>
              <a:t>4. Канал, по которому магма поднимается внутри вулкана называется:</a:t>
            </a:r>
          </a:p>
          <a:p>
            <a:pPr lvl="0"/>
            <a:r>
              <a:rPr lang="ru-RU" sz="2000" dirty="0"/>
              <a:t>1.жерло                                               3.труба</a:t>
            </a:r>
          </a:p>
          <a:p>
            <a:pPr lvl="0"/>
            <a:r>
              <a:rPr lang="ru-RU" sz="2000" dirty="0"/>
              <a:t>2.кратер                                              4.конус </a:t>
            </a:r>
          </a:p>
          <a:p>
            <a:pPr lvl="0"/>
            <a:r>
              <a:rPr lang="ru-RU" sz="2000" dirty="0"/>
              <a:t>5. Фонтанирующий природный горячий источник это:</a:t>
            </a:r>
          </a:p>
          <a:p>
            <a:pPr lvl="0"/>
            <a:r>
              <a:rPr lang="ru-RU" sz="2000" dirty="0"/>
              <a:t>1.вулкан                                            3.водопад</a:t>
            </a:r>
          </a:p>
          <a:p>
            <a:pPr lvl="0"/>
            <a:r>
              <a:rPr lang="ru-RU" sz="2000" dirty="0"/>
              <a:t>2.гейзер                                             4.родник  </a:t>
            </a:r>
          </a:p>
          <a:p>
            <a:pPr lvl="0"/>
            <a:r>
              <a:rPr lang="ru-RU" sz="2000" dirty="0"/>
              <a:t>6. Какое происхождение имеют мрамор и гнейс</a:t>
            </a:r>
          </a:p>
          <a:p>
            <a:pPr lvl="0"/>
            <a:r>
              <a:rPr lang="ru-RU" sz="2000" dirty="0"/>
              <a:t>1.осадочное                                        3.метаморфическое</a:t>
            </a:r>
          </a:p>
          <a:p>
            <a:pPr lvl="0"/>
            <a:r>
              <a:rPr lang="ru-RU" sz="2000" dirty="0"/>
              <a:t>2.магматическое                               4.обломочное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B74165-0AD3-497A-8EAF-789578066C03}"/>
              </a:ext>
            </a:extLst>
          </p:cNvPr>
          <p:cNvSpPr txBox="1"/>
          <p:nvPr/>
        </p:nvSpPr>
        <p:spPr>
          <a:xfrm>
            <a:off x="323528" y="548680"/>
            <a:ext cx="8208912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Физкульт минутка</a:t>
            </a:r>
            <a:r>
              <a:rPr lang="ru-RU" dirty="0"/>
              <a:t>.</a:t>
            </a:r>
          </a:p>
          <a:p>
            <a:pPr algn="ctr"/>
            <a:r>
              <a:rPr lang="ru-RU" sz="2400" dirty="0"/>
              <a:t>Спал цветок</a:t>
            </a:r>
          </a:p>
          <a:p>
            <a:pPr algn="ctr"/>
            <a:r>
              <a:rPr lang="ru-RU" sz="2400" dirty="0"/>
              <a:t>(</a:t>
            </a:r>
            <a:r>
              <a:rPr lang="ru-RU" sz="2400" i="1" dirty="0"/>
              <a:t>Закрыть глаза, расслабится, помассировать веки, слегка надавливая на них по часовой стрелке и против нее.)</a:t>
            </a:r>
          </a:p>
          <a:p>
            <a:pPr algn="ctr"/>
            <a:r>
              <a:rPr lang="ru-RU" sz="2400" dirty="0"/>
              <a:t>И вдруг проснулся,</a:t>
            </a:r>
          </a:p>
          <a:p>
            <a:pPr algn="ctr"/>
            <a:r>
              <a:rPr lang="ru-RU" sz="2400" dirty="0"/>
              <a:t>(</a:t>
            </a:r>
            <a:r>
              <a:rPr lang="ru-RU" sz="2400" i="1" dirty="0"/>
              <a:t>Поморгать глазами.)</a:t>
            </a:r>
          </a:p>
          <a:p>
            <a:pPr algn="ctr"/>
            <a:r>
              <a:rPr lang="ru-RU" sz="2400" dirty="0"/>
              <a:t>Больше спать не захотел,</a:t>
            </a:r>
          </a:p>
          <a:p>
            <a:pPr algn="ctr"/>
            <a:r>
              <a:rPr lang="ru-RU" sz="2400" i="1" dirty="0"/>
              <a:t>(Руки поднять вверх (вдох) Посмотреть на руки.)</a:t>
            </a:r>
          </a:p>
          <a:p>
            <a:pPr algn="ctr"/>
            <a:r>
              <a:rPr lang="ru-RU" sz="2400" dirty="0"/>
              <a:t>Встрепенулся, потянулся,</a:t>
            </a:r>
          </a:p>
          <a:p>
            <a:pPr algn="ctr"/>
            <a:r>
              <a:rPr lang="ru-RU" sz="2400" i="1" dirty="0"/>
              <a:t>(Руки согнуты, в стороны (выдох)</a:t>
            </a:r>
          </a:p>
          <a:p>
            <a:pPr algn="ctr"/>
            <a:r>
              <a:rPr lang="ru-RU" sz="2400" dirty="0"/>
              <a:t>Взвился вверх и полетел.</a:t>
            </a:r>
          </a:p>
          <a:p>
            <a:pPr algn="ctr"/>
            <a:r>
              <a:rPr lang="ru-RU" sz="2400" dirty="0"/>
              <a:t>(</a:t>
            </a:r>
            <a:r>
              <a:rPr lang="ru-RU" sz="2400" i="1" dirty="0"/>
              <a:t>Потрясти кистями, посмотреть вправо-влево.)</a:t>
            </a:r>
          </a:p>
        </p:txBody>
      </p:sp>
    </p:spTree>
    <p:extLst>
      <p:ext uri="{BB962C8B-B14F-4D97-AF65-F5344CB8AC3E}">
        <p14:creationId xmlns:p14="http://schemas.microsoft.com/office/powerpoint/2010/main" val="355112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емлетрясения (1990). Учебный фильм по географи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4282" y="571480"/>
            <a:ext cx="8572560" cy="60369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0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Comic Sans MS" pitchFamily="66" charset="0"/>
              </a:rPr>
              <a:t>2. </a:t>
            </a:r>
            <a:r>
              <a:rPr lang="ru-RU" sz="2800" b="1" dirty="0" err="1">
                <a:solidFill>
                  <a:srgbClr val="0070C0"/>
                </a:solidFill>
                <a:latin typeface="Comic Sans MS" pitchFamily="66" charset="0"/>
              </a:rPr>
              <a:t>Видеовопрос</a:t>
            </a:r>
            <a:r>
              <a:rPr lang="ru-RU" sz="2800" b="1" dirty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91D64E-38D5-4305-8DCE-C740B8A2F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0314"/>
            <a:ext cx="9144000" cy="677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847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857232"/>
            <a:ext cx="7643866" cy="47149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11022 м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85720" y="285728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3. Загадки и шарады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71472" y="1428736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71472" y="2000240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1472" y="2500306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1472" y="3071810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71472" y="3571876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1472" y="4071942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1472" y="4572008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1472" y="5000636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142976" y="3214686"/>
            <a:ext cx="47149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357290" y="1000108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1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857752" y="1000108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Урал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348" y="157161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643306" y="1571612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Дорога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10" y="207167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786182" y="207167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Утес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5076" y="2595321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4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786182" y="2643182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Памир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4348" y="314324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857620" y="3214686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 </a:t>
            </a:r>
            <a:r>
              <a:rPr lang="ru-RU" b="1" dirty="0">
                <a:solidFill>
                  <a:srgbClr val="FF0000"/>
                </a:solidFill>
              </a:rPr>
              <a:t>Барханы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6391" y="3647049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43306" y="3714752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Вулканы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348" y="414338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7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643306" y="4143380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Овраг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4348" y="464344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8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4643446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Гейзер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8" grpId="0"/>
      <p:bldP spid="20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4285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  <a:latin typeface="Comic Sans MS" pitchFamily="66" charset="0"/>
              </a:rPr>
              <a:t>4. Разгадай кроссворд</a:t>
            </a:r>
          </a:p>
        </p:txBody>
      </p:sp>
      <p:pic>
        <p:nvPicPr>
          <p:cNvPr id="2050" name="Picture 2" descr="C:\Users\admin\Downloads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152" y="4641255"/>
            <a:ext cx="2907206" cy="2216745"/>
          </a:xfrm>
          <a:prstGeom prst="rect">
            <a:avLst/>
          </a:prstGeom>
          <a:noFill/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EBE60B96-A6C2-4838-831E-088DEB958C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680121"/>
              </p:ext>
            </p:extLst>
          </p:nvPr>
        </p:nvGraphicFramePr>
        <p:xfrm>
          <a:off x="683568" y="1196753"/>
          <a:ext cx="5688636" cy="4608510"/>
        </p:xfrm>
        <a:graphic>
          <a:graphicData uri="http://schemas.openxmlformats.org/drawingml/2006/table">
            <a:tbl>
              <a:tblPr firstRow="1" firstCol="1" bandRow="1"/>
              <a:tblGrid>
                <a:gridCol w="378618">
                  <a:extLst>
                    <a:ext uri="{9D8B030D-6E8A-4147-A177-3AD203B41FA5}">
                      <a16:colId xmlns:a16="http://schemas.microsoft.com/office/drawing/2014/main" val="4231677599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2714238909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563741849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3155488962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2365402286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1099938225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3539860063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2926234461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4163593744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1843182757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2905036813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907043001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2933772274"/>
                    </a:ext>
                  </a:extLst>
                </a:gridCol>
                <a:gridCol w="379956">
                  <a:extLst>
                    <a:ext uri="{9D8B030D-6E8A-4147-A177-3AD203B41FA5}">
                      <a16:colId xmlns:a16="http://schemas.microsoft.com/office/drawing/2014/main" val="243612094"/>
                    </a:ext>
                  </a:extLst>
                </a:gridCol>
                <a:gridCol w="378618">
                  <a:extLst>
                    <a:ext uri="{9D8B030D-6E8A-4147-A177-3AD203B41FA5}">
                      <a16:colId xmlns:a16="http://schemas.microsoft.com/office/drawing/2014/main" val="2111349264"/>
                    </a:ext>
                  </a:extLst>
                </a:gridCol>
              </a:tblGrid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655449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776266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270565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55717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341805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655353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375986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1796271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946035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13006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16094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15841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507577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773554"/>
                  </a:ext>
                </a:extLst>
              </a:tr>
              <a:tr h="307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2412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338</TotalTime>
  <Words>786</Words>
  <Application>Microsoft Office PowerPoint</Application>
  <PresentationFormat>Экран (4:3)</PresentationFormat>
  <Paragraphs>284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Bookman Old Style</vt:lpstr>
      <vt:lpstr>Calibri</vt:lpstr>
      <vt:lpstr>Century</vt:lpstr>
      <vt:lpstr>Century Gothic</vt:lpstr>
      <vt:lpstr>Century Schoolbook</vt:lpstr>
      <vt:lpstr>Comic Sans MS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Конкурс «Назовись-ка»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Анастастия Гурова</cp:lastModifiedBy>
  <cp:revision>27</cp:revision>
  <dcterms:created xsi:type="dcterms:W3CDTF">2016-04-17T12:00:47Z</dcterms:created>
  <dcterms:modified xsi:type="dcterms:W3CDTF">2022-03-09T16:36:25Z</dcterms:modified>
</cp:coreProperties>
</file>