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ABE44C-8F67-4B7B-84D1-6D922A3E8281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337B54-68AA-48DE-989F-8FCB4CED5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929618" cy="36861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Занятие </a:t>
            </a:r>
            <a:r>
              <a:rPr lang="ru-RU" dirty="0" smtClean="0"/>
              <a:t> по внеурочной </a:t>
            </a:r>
            <a:r>
              <a:rPr lang="ru-RU" smtClean="0"/>
              <a:t>деятельности </a:t>
            </a:r>
            <a:r>
              <a:rPr lang="ru-RU" smtClean="0"/>
              <a:t>: </a:t>
            </a:r>
            <a:br>
              <a:rPr lang="ru-RU" smtClean="0"/>
            </a:br>
            <a:r>
              <a:rPr lang="ru-RU" smtClean="0"/>
              <a:t>«</a:t>
            </a:r>
            <a:r>
              <a:rPr lang="ru-RU" dirty="0" smtClean="0"/>
              <a:t>Что делать, если ты злишься?»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500702"/>
            <a:ext cx="4343376" cy="914400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Шенбергер</a:t>
            </a:r>
            <a:r>
              <a:rPr lang="ru-RU" dirty="0" smtClean="0"/>
              <a:t> Юлия Петровна,</a:t>
            </a:r>
          </a:p>
          <a:p>
            <a:r>
              <a:rPr lang="ru-RU" dirty="0" smtClean="0"/>
              <a:t>учитель начальных классов МБОУ «Гимназия №2»</a:t>
            </a:r>
          </a:p>
          <a:p>
            <a:endParaRPr lang="ru-RU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6-21.userapi.com/s/v1/if1/CxxYNVjFfGWb0-QL69jpSvC6RWRMEwtOxm_QuUvyPl25UlUPkKYzUn7ywE4jaavVREMaNT82.jpg?size=2012x2012&amp;quality=96&amp;crop=116,74,2012,2012&amp;ava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28604"/>
            <a:ext cx="6072255" cy="607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illustrators.ru/uploads/illustration/image/933004/main_6211.jpg"/>
          <p:cNvPicPr>
            <a:picLocks noChangeAspect="1" noChangeArrowheads="1"/>
          </p:cNvPicPr>
          <p:nvPr/>
        </p:nvPicPr>
        <p:blipFill>
          <a:blip r:embed="rId2"/>
          <a:srcRect l="10715" t="11785" r="13214" b="6785"/>
          <a:stretch>
            <a:fillRect/>
          </a:stretch>
        </p:blipFill>
        <p:spPr bwMode="auto">
          <a:xfrm>
            <a:off x="2000232" y="714356"/>
            <a:ext cx="507209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4861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«Охлаждающие слова»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500174"/>
            <a:ext cx="8183880" cy="392909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Calibri" pitchFamily="34" charset="0"/>
              </a:rPr>
              <a:t> Спокойствие</a:t>
            </a:r>
            <a:r>
              <a:rPr lang="ru-RU" sz="4000" dirty="0">
                <a:solidFill>
                  <a:srgbClr val="002060"/>
                </a:solidFill>
                <a:latin typeface="Calibri" pitchFamily="34" charset="0"/>
              </a:rPr>
              <a:t>, только спокойствие.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Calibri" pitchFamily="34" charset="0"/>
              </a:rPr>
              <a:t> Ему </a:t>
            </a:r>
            <a:r>
              <a:rPr lang="ru-RU" sz="4000" dirty="0">
                <a:solidFill>
                  <a:srgbClr val="002060"/>
                </a:solidFill>
                <a:latin typeface="Calibri" pitchFamily="34" charset="0"/>
              </a:rPr>
              <a:t>не удастся разозлить меня.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Calibri" pitchFamily="34" charset="0"/>
              </a:rPr>
              <a:t> Молодец</a:t>
            </a:r>
            <a:r>
              <a:rPr lang="ru-RU" sz="4000" dirty="0">
                <a:solidFill>
                  <a:srgbClr val="002060"/>
                </a:solidFill>
                <a:latin typeface="Calibri" pitchFamily="34" charset="0"/>
              </a:rPr>
              <a:t>, я устоял.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Calibri" pitchFamily="34" charset="0"/>
              </a:rPr>
              <a:t> Я </a:t>
            </a:r>
            <a:r>
              <a:rPr lang="ru-RU" sz="4000" dirty="0">
                <a:solidFill>
                  <a:srgbClr val="002060"/>
                </a:solidFill>
                <a:latin typeface="Calibri" pitchFamily="34" charset="0"/>
              </a:rPr>
              <a:t>молодец. Меня невозможно разозлить.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elena-ulyanova.ucoz.net/_si/0/30151635.jpg"/>
          <p:cNvPicPr>
            <a:picLocks noChangeAspect="1" noChangeArrowheads="1"/>
          </p:cNvPicPr>
          <p:nvPr/>
        </p:nvPicPr>
        <p:blipFill>
          <a:blip r:embed="rId2"/>
          <a:srcRect l="8594" t="2083" r="1562" b="2083"/>
          <a:stretch>
            <a:fillRect/>
          </a:stretch>
        </p:blipFill>
        <p:spPr bwMode="auto">
          <a:xfrm>
            <a:off x="714348" y="357166"/>
            <a:ext cx="7679585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48614"/>
            <a:ext cx="8183880" cy="11944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Не обижайся сам и не обижай других !</a:t>
            </a:r>
            <a:endParaRPr lang="ru-RU" sz="4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571744"/>
            <a:ext cx="8183880" cy="392909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Памятник обиде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t="902" r="1350" b="1"/>
          <a:stretch/>
        </p:blipFill>
        <p:spPr bwMode="auto">
          <a:xfrm>
            <a:off x="1785918" y="1643050"/>
            <a:ext cx="5500726" cy="4214842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sk="http://schemas.microsoft.com/office/drawing/2018/sketchyshapes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-250720"/>
            <a:ext cx="8183880" cy="55371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Продолжите предложения: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Сегодня я понял, что…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Разговор заставил меня задуматься о том, что…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62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Занятие  по внеурочной деятельности :  «Что делать, если ты злишься?»  </vt:lpstr>
      <vt:lpstr>Слайд 2</vt:lpstr>
      <vt:lpstr>Слайд 3</vt:lpstr>
      <vt:lpstr>«Охлаждающие слова»</vt:lpstr>
      <vt:lpstr>Слайд 5</vt:lpstr>
      <vt:lpstr>Не обижайся сам и не обижай других !</vt:lpstr>
      <vt:lpstr>Продолжите предложения:   Сегодня я понял, что…  Разговор заставил меня задуматься о том, что…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внеурочной деятельности  по теме: «Что делать, если ты злишься?»</dc:title>
  <dc:creator>user</dc:creator>
  <cp:lastModifiedBy>user</cp:lastModifiedBy>
  <cp:revision>4</cp:revision>
  <dcterms:created xsi:type="dcterms:W3CDTF">2022-11-02T13:40:33Z</dcterms:created>
  <dcterms:modified xsi:type="dcterms:W3CDTF">2022-11-02T14:44:59Z</dcterms:modified>
</cp:coreProperties>
</file>