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61" r:id="rId3"/>
    <p:sldId id="258" r:id="rId4"/>
    <p:sldId id="262" r:id="rId5"/>
    <p:sldId id="259" r:id="rId6"/>
    <p:sldId id="260" r:id="rId7"/>
    <p:sldId id="268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74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22.01.2025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692696"/>
            <a:ext cx="7773488" cy="29523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i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Историческая справка о Великой Отечественной войне</a:t>
            </a:r>
            <a:br>
              <a:rPr lang="ru-RU" sz="6000" i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ctr"/>
            <a:endParaRPr lang="ru-RU" sz="4800" i="1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26" name="Picture 2" descr="C:\Users\Марьяна\Desktop\урок победы\c80dd6a9-c74d-5a7e-a12c-1edd2f3d12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996952"/>
            <a:ext cx="8238456" cy="3672408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-171400"/>
            <a:ext cx="7773488" cy="6696744"/>
          </a:xfrm>
        </p:spPr>
        <p:txBody>
          <a:bodyPr>
            <a:normAutofit/>
          </a:bodyPr>
          <a:lstStyle/>
          <a:p>
            <a:pPr algn="just"/>
            <a:r>
              <a:rPr lang="ru-RU" sz="3200" dirty="0" smtClean="0"/>
              <a:t>	</a:t>
            </a:r>
            <a:endParaRPr lang="ru-RU" sz="3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404664"/>
            <a:ext cx="7848544" cy="2880320"/>
          </a:xfrm>
        </p:spPr>
        <p:txBody>
          <a:bodyPr>
            <a:noAutofit/>
          </a:bodyPr>
          <a:lstStyle/>
          <a:p>
            <a:pPr algn="just"/>
            <a:r>
              <a:rPr lang="ru-RU" sz="2800" dirty="0" smtClean="0"/>
              <a:t>	По известной статистике Великая Отечественная война унесла около 27 млн. жизней граждан Советского Союза. Из них около 10 млн. – солдаты, остальные – старики, женщины, дети. Разрушены десятки тысяч городов и сел.  </a:t>
            </a:r>
          </a:p>
          <a:p>
            <a:pPr algn="just"/>
            <a:endParaRPr lang="ru-RU" sz="2800" dirty="0" smtClean="0"/>
          </a:p>
          <a:p>
            <a:pPr algn="ctr"/>
            <a:endParaRPr lang="ru-RU" sz="4800" i="1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4098" name="Picture 2" descr="C:\Users\Марьяна\Desktop\урок победы\scale_120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996952"/>
            <a:ext cx="8064896" cy="3861048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-171400"/>
            <a:ext cx="7773488" cy="338437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900" dirty="0" smtClean="0"/>
              <a:t>Великая Отечественная война началась 22 июня 1941 года с вероломного нападения Германии на СССР.</a:t>
            </a:r>
            <a:endParaRPr lang="ru-RU" sz="49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ctr"/>
            <a:endParaRPr lang="ru-RU" sz="4800" i="1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050" name="Picture 2" descr="C:\Users\Марьяна\Desktop\урок победы\1ecd6d2d-f6a1-5e6f-bea9-94c0059b915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212976"/>
            <a:ext cx="8136904" cy="3384376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-171400"/>
            <a:ext cx="7773488" cy="6696744"/>
          </a:xfrm>
        </p:spPr>
        <p:txBody>
          <a:bodyPr>
            <a:normAutofit/>
          </a:bodyPr>
          <a:lstStyle/>
          <a:p>
            <a:pPr algn="just"/>
            <a:r>
              <a:rPr lang="ru-RU" sz="3200" dirty="0" smtClean="0"/>
              <a:t>	</a:t>
            </a:r>
            <a:endParaRPr lang="ru-RU" sz="3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-459432"/>
            <a:ext cx="7848544" cy="3096344"/>
          </a:xfrm>
        </p:spPr>
        <p:txBody>
          <a:bodyPr>
            <a:noAutofit/>
          </a:bodyPr>
          <a:lstStyle/>
          <a:p>
            <a:pPr algn="just"/>
            <a:endParaRPr lang="ru-RU" sz="3600" dirty="0" smtClean="0"/>
          </a:p>
          <a:p>
            <a:pPr algn="just"/>
            <a:r>
              <a:rPr lang="ru-RU" sz="3600" dirty="0" smtClean="0"/>
              <a:t>	</a:t>
            </a:r>
            <a:endParaRPr lang="ru-RU" sz="3600" i="1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233363"/>
            <a:ext cx="5041900" cy="6396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-171400"/>
            <a:ext cx="7773488" cy="6696744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dirty="0" smtClean="0">
                <a:solidFill>
                  <a:schemeClr val="tx1"/>
                </a:solidFill>
              </a:rPr>
              <a:t>Историки выделяют три основных этапа войны: 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3100" dirty="0" smtClean="0">
                <a:solidFill>
                  <a:schemeClr val="tx1"/>
                </a:solidFill>
              </a:rPr>
              <a:t>1) 22 июня 1941 – 18 ноября 1942 гг. – начальный период войны, когда Красная Армия несла огромные потери и вынуждена была отступать.</a:t>
            </a:r>
            <a:br>
              <a:rPr lang="ru-RU" sz="3100" dirty="0" smtClean="0">
                <a:solidFill>
                  <a:schemeClr val="tx1"/>
                </a:solidFill>
              </a:rPr>
            </a:br>
            <a:r>
              <a:rPr lang="ru-RU" sz="3100" dirty="0" smtClean="0">
                <a:solidFill>
                  <a:schemeClr val="tx1"/>
                </a:solidFill>
              </a:rPr>
              <a:t> 2) 19 ноября 1942 – осень 1943 гг. – коренной перелом в войне. Начинается он Сталинградской битвой и заканчивается Курской битвой и битвой за Днепр и др. </a:t>
            </a:r>
            <a:br>
              <a:rPr lang="ru-RU" sz="3100" dirty="0" smtClean="0">
                <a:solidFill>
                  <a:schemeClr val="tx1"/>
                </a:solidFill>
              </a:rPr>
            </a:br>
            <a:r>
              <a:rPr lang="ru-RU" sz="3100" dirty="0" smtClean="0">
                <a:solidFill>
                  <a:schemeClr val="tx1"/>
                </a:solidFill>
              </a:rPr>
              <a:t>3) зима 1943 – 9 мая 1945 гг. – заключительный этап войны, в ходе которого была освобождена территория не только СССР, но и вся Восточная Европа</a:t>
            </a:r>
            <a:r>
              <a:rPr lang="ru-RU" sz="3100" dirty="0" smtClean="0"/>
              <a:t>.</a:t>
            </a:r>
            <a:endParaRPr lang="ru-RU" sz="3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ctr"/>
            <a:endParaRPr lang="ru-RU" sz="4800" i="1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-171400"/>
            <a:ext cx="7773488" cy="6696744"/>
          </a:xfrm>
        </p:spPr>
        <p:txBody>
          <a:bodyPr>
            <a:normAutofit/>
          </a:bodyPr>
          <a:lstStyle/>
          <a:p>
            <a:pPr algn="just"/>
            <a:r>
              <a:rPr lang="ru-RU" sz="3200" dirty="0" smtClean="0"/>
              <a:t>	Одним из значимых событий этого периода было снятие блокады Ленинграда, которая продолжалась почти 900 дней. Советский народ сыграл решающую роль в победе над фашизмом и заплатил за это высокую цену.</a:t>
            </a:r>
            <a:endParaRPr lang="ru-RU" sz="3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404664"/>
            <a:ext cx="7848544" cy="3168352"/>
          </a:xfrm>
        </p:spPr>
        <p:txBody>
          <a:bodyPr>
            <a:noAutofit/>
          </a:bodyPr>
          <a:lstStyle/>
          <a:p>
            <a:pPr algn="ctr"/>
            <a:endParaRPr lang="ru-RU" sz="4800" i="1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074" name="Picture 2" descr="C:\Users\Марьяна\Desktop\урок победы\fe9aa0ae-cb78-5ed1-b2a6-8226019411c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0"/>
            <a:ext cx="8568952" cy="3645024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8064" y="836712"/>
            <a:ext cx="3091880" cy="2160240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3200" dirty="0" smtClean="0"/>
              <a:t>	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	</a:t>
            </a:r>
            <a:endParaRPr lang="ru-RU" sz="22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body" idx="1"/>
          </p:nvPr>
        </p:nvSpPr>
        <p:spPr>
          <a:xfrm>
            <a:off x="179512" y="620688"/>
            <a:ext cx="4392488" cy="6237312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/>
              <a:t>	</a:t>
            </a:r>
          </a:p>
          <a:p>
            <a:pPr algn="just"/>
            <a:endParaRPr lang="ru-RU" sz="2000" i="1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188640"/>
            <a:ext cx="8424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endParaRPr lang="ru-RU" sz="2800" dirty="0" smtClean="0"/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1043608" y="-503620"/>
            <a:ext cx="6689161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179512" y="3177843"/>
            <a:ext cx="385192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6627" name="Picture 3" descr="C:\Users\Марьяна\Desktop\урок победы\40a8e394-6084-5b71-99b7-66ad8a32b5a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259</TotalTime>
  <Words>28</Words>
  <Application>Microsoft Office PowerPoint</Application>
  <PresentationFormat>Экран (4:3)</PresentationFormat>
  <Paragraphs>15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Calibri</vt:lpstr>
      <vt:lpstr>Constantia</vt:lpstr>
      <vt:lpstr>Times New Roman</vt:lpstr>
      <vt:lpstr>Wingdings 2</vt:lpstr>
      <vt:lpstr>Поток</vt:lpstr>
      <vt:lpstr>Историческая справка о Великой Отечественной войне </vt:lpstr>
      <vt:lpstr> </vt:lpstr>
      <vt:lpstr>Великая Отечественная война началась 22 июня 1941 года с вероломного нападения Германии на СССР.</vt:lpstr>
      <vt:lpstr> </vt:lpstr>
      <vt:lpstr>Историки выделяют три основных этапа войны:    1) 22 июня 1941 – 18 ноября 1942 гг. – начальный период войны, когда Красная Армия несла огромные потери и вынуждена была отступать.  2) 19 ноября 1942 – осень 1943 гг. – коренной перелом в войне. Начинается он Сталинградской битвой и заканчивается Курской битвой и битвой за Днепр и др.  3) зима 1943 – 9 мая 1945 гг. – заключительный этап войны, в ходе которого была освобождена территория не только СССР, но и вся Восточная Европа.</vt:lpstr>
      <vt:lpstr> Одним из значимых событий этого периода было снятие блокады Ленинграда, которая продолжалась почти 900 дней. Советский народ сыграл решающую роль в победе над фашизмом и заплатил за это высокую цену.</vt:lpstr>
      <vt:lpstr>      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час для 8 б класса </dc:title>
  <dc:creator>Марьяна</dc:creator>
  <cp:lastModifiedBy>user</cp:lastModifiedBy>
  <cp:revision>27</cp:revision>
  <dcterms:created xsi:type="dcterms:W3CDTF">2024-11-10T14:19:08Z</dcterms:created>
  <dcterms:modified xsi:type="dcterms:W3CDTF">2025-01-22T03:46:42Z</dcterms:modified>
</cp:coreProperties>
</file>