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72" r:id="rId4"/>
    <p:sldId id="257" r:id="rId5"/>
    <p:sldId id="258" r:id="rId6"/>
    <p:sldId id="259" r:id="rId7"/>
    <p:sldId id="260" r:id="rId8"/>
    <p:sldId id="270" r:id="rId9"/>
    <p:sldId id="265" r:id="rId10"/>
    <p:sldId id="264" r:id="rId11"/>
    <p:sldId id="269" r:id="rId12"/>
    <p:sldId id="271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909" autoAdjust="0"/>
  </p:normalViewPr>
  <p:slideViewPr>
    <p:cSldViewPr snapToGrid="0">
      <p:cViewPr varScale="1">
        <p:scale>
          <a:sx n="68" d="100"/>
          <a:sy n="68" d="100"/>
        </p:scale>
        <p:origin x="2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18296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20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649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7801147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28360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13116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636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323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1151329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59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5746D5B-6E63-4256-A6EB-F5723B985B6E}" type="datetimeFigureOut">
              <a:rPr lang="ru-RU" smtClean="0"/>
              <a:t>24.04.2019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319DF14-596E-4C53-ADDE-CC6F66BD63B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7126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74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 деятельности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51678" y="1946366"/>
            <a:ext cx="2677886" cy="147610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bliqueTopRight"/>
              <a:lightRig rig="threePt" dir="t"/>
            </a:scene3d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32697" y="3566160"/>
            <a:ext cx="2677886" cy="147610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1678" y="5185954"/>
            <a:ext cx="2677886" cy="147610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00368" y="1946366"/>
            <a:ext cx="6102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Собрать модель </a:t>
            </a:r>
            <a:r>
              <a:rPr lang="ru-RU" sz="4000" dirty="0" smtClean="0"/>
              <a:t>робота.</a:t>
            </a:r>
            <a:endParaRPr lang="ru-RU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5491808" y="3566160"/>
            <a:ext cx="51897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Составить блок-схему алгоритма.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5547887" y="5190698"/>
            <a:ext cx="5342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Написать программу для робота.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1450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27051" y="4412511"/>
            <a:ext cx="10600661" cy="14034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Время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27051" y="4412512"/>
            <a:ext cx="10600661" cy="1403497"/>
          </a:xfrm>
          <a:prstGeom prst="rect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427381" y="2920379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02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00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420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420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9956" t="10742" r="62482" b="31641"/>
          <a:stretch/>
        </p:blipFill>
        <p:spPr>
          <a:xfrm>
            <a:off x="4344720" y="2069073"/>
            <a:ext cx="3586163" cy="421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8" y="-28501"/>
            <a:ext cx="8575158" cy="189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6867" t="13671" r="42497" b="34962"/>
          <a:stretch/>
        </p:blipFill>
        <p:spPr>
          <a:xfrm>
            <a:off x="7930883" y="214805"/>
            <a:ext cx="3618362" cy="3410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15447" t="10351" r="35908" b="30078"/>
          <a:stretch/>
        </p:blipFill>
        <p:spPr>
          <a:xfrm>
            <a:off x="535804" y="1610219"/>
            <a:ext cx="3222901" cy="2218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11054" t="9961" r="41069" b="31055"/>
          <a:stretch/>
        </p:blipFill>
        <p:spPr>
          <a:xfrm>
            <a:off x="815020" y="4027640"/>
            <a:ext cx="3754490" cy="260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l="22428" t="10757" r="49594" b="30471"/>
          <a:stretch/>
        </p:blipFill>
        <p:spPr>
          <a:xfrm>
            <a:off x="8521075" y="3077553"/>
            <a:ext cx="3389088" cy="3983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36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П.17., стр. 116, задание №4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4825" t="11010" r="42143" b="30529"/>
          <a:stretch/>
        </p:blipFill>
        <p:spPr>
          <a:xfrm>
            <a:off x="3896750" y="2911309"/>
            <a:ext cx="4600135" cy="3513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017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Составьте план решения для задач: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83039" y="1813828"/>
            <a:ext cx="10515600" cy="4351338"/>
          </a:xfrm>
        </p:spPr>
        <p:txBody>
          <a:bodyPr/>
          <a:lstStyle/>
          <a:p>
            <a:pPr marL="514350" lvl="0" indent="-514350" fontAlgn="base">
              <a:buFont typeface="+mj-lt"/>
              <a:buAutoNum type="arabicPeriod"/>
            </a:pPr>
            <a:r>
              <a:rPr lang="ru-RU" sz="2400" b="1" dirty="0">
                <a:solidFill>
                  <a:schemeClr val="tx1"/>
                </a:solidFill>
              </a:rPr>
              <a:t>Как положить оленя в холодильник?</a:t>
            </a:r>
          </a:p>
          <a:p>
            <a:pPr marL="514350" lvl="0" indent="-514350" fontAlgn="base">
              <a:buFont typeface="+mj-lt"/>
              <a:buAutoNum type="arabicPeriod"/>
            </a:pPr>
            <a:r>
              <a:rPr lang="ru-RU" sz="2400" b="1" dirty="0">
                <a:solidFill>
                  <a:schemeClr val="tx1"/>
                </a:solidFill>
              </a:rPr>
              <a:t>Как положить полярного медведя в холодильник?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491707" y="3750970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>
                <a:solidFill>
                  <a:schemeClr val="tx1"/>
                </a:solidFill>
              </a:rPr>
              <a:t>Открыть холодильник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07635" y="4925833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>
                <a:solidFill>
                  <a:schemeClr val="tx1"/>
                </a:solidFill>
              </a:rPr>
              <a:t>Открыть холодильник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1660" y="2824154"/>
            <a:ext cx="3777100" cy="836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Положить оленя в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92292" y="2838349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Закрыть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66132" y="3784982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Закрыть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702795" y="4682036"/>
            <a:ext cx="3777100" cy="9901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Положить медведя в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52289" y="5851304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Достать оленя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8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план решения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77548" y="2363612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>
                <a:solidFill>
                  <a:schemeClr val="tx1"/>
                </a:solidFill>
              </a:rPr>
              <a:t>Открыть холодильник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6587" y="2363612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>
                <a:solidFill>
                  <a:schemeClr val="tx1"/>
                </a:solidFill>
              </a:rPr>
              <a:t>Открыть холодильник  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25069" y="3310360"/>
            <a:ext cx="3777100" cy="8365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Положить оленя в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77548" y="5445367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Закрыть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5069" y="4298737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Закрыть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77548" y="4259314"/>
            <a:ext cx="3777100" cy="9901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Положить медведя в холодильник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77548" y="3311463"/>
            <a:ext cx="3777100" cy="751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i="1" dirty="0" smtClean="0">
                <a:solidFill>
                  <a:schemeClr val="tx1"/>
                </a:solidFill>
              </a:rPr>
              <a:t>Достать оленя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28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является алгоритмом?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lnSpc>
                <a:spcPct val="90000"/>
              </a:lnSpc>
              <a:buFont typeface="+mj-lt"/>
              <a:buAutoNum type="alphaUcPeriod"/>
            </a:pPr>
            <a:r>
              <a:rPr lang="ru-RU" altLang="ru-RU" sz="3200" dirty="0" smtClean="0">
                <a:solidFill>
                  <a:schemeClr val="tx1"/>
                </a:solidFill>
                <a:latin typeface="Corbel (Основной текст)"/>
              </a:rPr>
              <a:t>дрессировка собаки</a:t>
            </a:r>
          </a:p>
          <a:p>
            <a:pPr marL="514350" indent="-514350">
              <a:lnSpc>
                <a:spcPct val="90000"/>
              </a:lnSpc>
              <a:buFont typeface="+mj-lt"/>
              <a:buAutoNum type="alphaUcPeriod"/>
            </a:pPr>
            <a:r>
              <a:rPr lang="ru-RU" altLang="ru-RU" sz="3200" dirty="0" smtClean="0">
                <a:solidFill>
                  <a:schemeClr val="tx1"/>
                </a:solidFill>
                <a:latin typeface="Corbel (Основной текст)"/>
              </a:rPr>
              <a:t>кулинарный рецепт</a:t>
            </a:r>
          </a:p>
          <a:p>
            <a:pPr marL="514350" indent="-514350">
              <a:lnSpc>
                <a:spcPct val="90000"/>
              </a:lnSpc>
              <a:buFont typeface="+mj-lt"/>
              <a:buAutoNum type="alphaUcPeriod"/>
            </a:pPr>
            <a:r>
              <a:rPr lang="ru-RU" altLang="ru-RU" sz="3200" dirty="0" smtClean="0">
                <a:solidFill>
                  <a:schemeClr val="tx1"/>
                </a:solidFill>
                <a:latin typeface="Corbel (Основной текст)"/>
              </a:rPr>
              <a:t>список учеников класса</a:t>
            </a:r>
          </a:p>
          <a:p>
            <a:pPr marL="514350" indent="-514350">
              <a:lnSpc>
                <a:spcPct val="90000"/>
              </a:lnSpc>
              <a:buFont typeface="+mj-lt"/>
              <a:buAutoNum type="alphaUcPeriod"/>
            </a:pPr>
            <a:r>
              <a:rPr lang="ru-RU" altLang="ru-RU" sz="3200" dirty="0" smtClean="0">
                <a:solidFill>
                  <a:schemeClr val="tx1"/>
                </a:solidFill>
                <a:latin typeface="Corbel (Основной текст)"/>
              </a:rPr>
              <a:t>телефонный </a:t>
            </a:r>
            <a:r>
              <a:rPr lang="ru-RU" altLang="ru-RU" sz="3200" dirty="0" smtClean="0">
                <a:solidFill>
                  <a:schemeClr val="tx1"/>
                </a:solidFill>
                <a:latin typeface="Corbel (Основной текст)"/>
              </a:rPr>
              <a:t>справочник.</a:t>
            </a:r>
          </a:p>
          <a:p>
            <a:pPr marL="514350" indent="-514350">
              <a:lnSpc>
                <a:spcPct val="90000"/>
              </a:lnSpc>
              <a:buFont typeface="+mj-lt"/>
              <a:buAutoNum type="alphaUcPeriod"/>
            </a:pPr>
            <a:r>
              <a:rPr lang="ru-RU" altLang="ru-RU" sz="3200" dirty="0">
                <a:solidFill>
                  <a:schemeClr val="tx1"/>
                </a:solidFill>
                <a:latin typeface="Corbel (Основной текст)"/>
              </a:rPr>
              <a:t>у</a:t>
            </a:r>
            <a:r>
              <a:rPr lang="ru-RU" altLang="ru-RU" sz="3200" dirty="0" smtClean="0">
                <a:solidFill>
                  <a:schemeClr val="tx1"/>
                </a:solidFill>
                <a:latin typeface="Corbel (Основной текст)"/>
              </a:rPr>
              <a:t>становка игры на компьютер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66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Алгоритмы и исполнители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57" l="1758" r="9990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961" y="3109441"/>
            <a:ext cx="5125164" cy="416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3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Способы записи алгоритмов</a:t>
            </a:r>
            <a:endParaRPr lang="ru-RU" dirty="0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1127436" y="2269334"/>
            <a:ext cx="10178322" cy="39719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altLang="ru-RU" sz="4000" dirty="0" smtClean="0">
                <a:latin typeface="Corbel (Основной текст)"/>
              </a:rPr>
              <a:t>Словесно-строчный</a:t>
            </a:r>
          </a:p>
          <a:p>
            <a:pPr>
              <a:spcBef>
                <a:spcPts val="0"/>
              </a:spcBef>
            </a:pPr>
            <a:r>
              <a:rPr lang="ru-RU" altLang="ru-RU" sz="4000" dirty="0" smtClean="0">
                <a:latin typeface="Corbel (Основной текст)"/>
              </a:rPr>
              <a:t>Блок-схема</a:t>
            </a:r>
            <a:endParaRPr lang="ru-RU" altLang="ru-RU" sz="4000" dirty="0" smtClean="0">
              <a:latin typeface="Corbel (Основной текст)"/>
            </a:endParaRPr>
          </a:p>
          <a:p>
            <a:pPr>
              <a:spcBef>
                <a:spcPts val="0"/>
              </a:spcBef>
            </a:pPr>
            <a:r>
              <a:rPr lang="ru-RU" altLang="ru-RU" sz="4000" dirty="0" smtClean="0">
                <a:latin typeface="Corbel (Основной текст)"/>
              </a:rPr>
              <a:t>Язык </a:t>
            </a:r>
            <a:r>
              <a:rPr lang="ru-RU" altLang="ru-RU" sz="4000" dirty="0" smtClean="0">
                <a:latin typeface="Corbel (Основной текст)"/>
              </a:rPr>
              <a:t>программирования</a:t>
            </a:r>
            <a:endParaRPr lang="ru-RU" altLang="ru-RU" sz="4000" dirty="0"/>
          </a:p>
          <a:p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66943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блок-схем</a:t>
            </a:r>
            <a:endParaRPr lang="ru-RU" dirty="0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2816117" y="1320494"/>
            <a:ext cx="2450161" cy="613976"/>
          </a:xfrm>
          <a:prstGeom prst="flowChartTerminator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2396837" y="2195255"/>
            <a:ext cx="3006436" cy="942216"/>
          </a:xfrm>
          <a:prstGeom prst="flowChartInputOutpu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396837" y="3458209"/>
            <a:ext cx="2618098" cy="1008856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2396837" y="4651150"/>
            <a:ext cx="2827102" cy="1709669"/>
          </a:xfrm>
          <a:prstGeom prst="flowChartDecision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panose="020B0604020202020204" pitchFamily="34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839097" y="1398882"/>
            <a:ext cx="471764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latin typeface="+mn-lt"/>
              </a:rPr>
              <a:t>Блок начала или конца алгоритма 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5839097" y="2518648"/>
            <a:ext cx="454782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latin typeface="+mn-lt"/>
              </a:rPr>
              <a:t>Блок ввода или вывода данных 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5613219" y="3732708"/>
            <a:ext cx="4372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latin typeface="+mn-lt"/>
              </a:rPr>
              <a:t>Блок обработки данных </a:t>
            </a: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661774" y="5291239"/>
            <a:ext cx="427545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latin typeface="+mn-lt"/>
              </a:rPr>
              <a:t>Блок проверки условия</a:t>
            </a:r>
          </a:p>
        </p:txBody>
      </p:sp>
    </p:spTree>
    <p:extLst>
      <p:ext uri="{BB962C8B-B14F-4D97-AF65-F5344CB8AC3E}">
        <p14:creationId xmlns:p14="http://schemas.microsoft.com/office/powerpoint/2010/main" val="324362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Алгоритмические структуры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129" y="2841812"/>
            <a:ext cx="2926272" cy="331402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443" y="2751212"/>
            <a:ext cx="3890039" cy="34046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524" y="2751212"/>
            <a:ext cx="3561323" cy="3554367"/>
          </a:xfrm>
          <a:prstGeom prst="rect">
            <a:avLst/>
          </a:prstGeom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935347" y="1622039"/>
            <a:ext cx="4174535" cy="690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</a:rPr>
              <a:t>Линейный алгоритм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758327" y="1661701"/>
            <a:ext cx="3569704" cy="651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</a:rPr>
              <a:t>Ветвление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8616531" y="1622039"/>
            <a:ext cx="2184249" cy="609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</a:rPr>
              <a:t>Цикл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687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/>
          <a:srcRect l="9956" t="10742" r="62482" b="31641"/>
          <a:stretch/>
        </p:blipFill>
        <p:spPr>
          <a:xfrm>
            <a:off x="4344720" y="1870579"/>
            <a:ext cx="3586163" cy="4214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28" y="-28501"/>
            <a:ext cx="8575158" cy="189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26867" t="13671" r="42497" b="34962"/>
          <a:stretch/>
        </p:blipFill>
        <p:spPr>
          <a:xfrm>
            <a:off x="7930883" y="214805"/>
            <a:ext cx="3618362" cy="3410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/>
          <a:srcRect l="15447" t="10351" r="35908" b="30078"/>
          <a:stretch/>
        </p:blipFill>
        <p:spPr>
          <a:xfrm>
            <a:off x="940188" y="1610219"/>
            <a:ext cx="3222901" cy="2218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/>
          <a:srcRect l="11054" t="9961" r="41069" b="31055"/>
          <a:stretch/>
        </p:blipFill>
        <p:spPr>
          <a:xfrm>
            <a:off x="815020" y="4027640"/>
            <a:ext cx="3754490" cy="260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 rotWithShape="1">
          <a:blip r:embed="rId7"/>
          <a:srcRect l="22428" t="10757" r="49594" b="30471"/>
          <a:stretch/>
        </p:blipFill>
        <p:spPr>
          <a:xfrm>
            <a:off x="8521075" y="3077553"/>
            <a:ext cx="3389088" cy="3983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175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442</TotalTime>
  <Words>137</Words>
  <Application>Microsoft Office PowerPoint</Application>
  <PresentationFormat>Широкоэкранный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Corbel</vt:lpstr>
      <vt:lpstr>Corbel (Основной текст)</vt:lpstr>
      <vt:lpstr>Gill Sans MT</vt:lpstr>
      <vt:lpstr>Impact</vt:lpstr>
      <vt:lpstr>Badge</vt:lpstr>
      <vt:lpstr>Презентация PowerPoint</vt:lpstr>
      <vt:lpstr>Составьте план решения для задач:</vt:lpstr>
      <vt:lpstr>план решения</vt:lpstr>
      <vt:lpstr>Что является алгоритмом?</vt:lpstr>
      <vt:lpstr>Алгоритмы и исполнители</vt:lpstr>
      <vt:lpstr>Способы записи алгоритмов</vt:lpstr>
      <vt:lpstr>Элементы блок-схем</vt:lpstr>
      <vt:lpstr>Алгоритмические структуры</vt:lpstr>
      <vt:lpstr>Презентация PowerPoint</vt:lpstr>
      <vt:lpstr>Вид деятельности</vt:lpstr>
      <vt:lpstr>Время</vt:lpstr>
      <vt:lpstr>Презентация PowerPoint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Составьте план решения для задач:</dc:title>
  <dc:creator>Пользователь</dc:creator>
  <cp:lastModifiedBy>Admin</cp:lastModifiedBy>
  <cp:revision>39</cp:revision>
  <dcterms:created xsi:type="dcterms:W3CDTF">2019-04-18T09:41:25Z</dcterms:created>
  <dcterms:modified xsi:type="dcterms:W3CDTF">2019-04-24T13:59:16Z</dcterms:modified>
</cp:coreProperties>
</file>