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6" r:id="rId5"/>
    <p:sldId id="263" r:id="rId6"/>
    <p:sldId id="264" r:id="rId7"/>
    <p:sldId id="272" r:id="rId8"/>
    <p:sldId id="265" r:id="rId9"/>
    <p:sldId id="267" r:id="rId10"/>
    <p:sldId id="271" r:id="rId11"/>
    <p:sldId id="258" r:id="rId12"/>
    <p:sldId id="259" r:id="rId13"/>
    <p:sldId id="273" r:id="rId14"/>
    <p:sldId id="274" r:id="rId15"/>
    <p:sldId id="276" r:id="rId16"/>
    <p:sldId id="275" r:id="rId17"/>
    <p:sldId id="277" r:id="rId18"/>
    <p:sldId id="261" r:id="rId19"/>
    <p:sldId id="26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12" Type="http://schemas.openxmlformats.org/officeDocument/2006/relationships/image" Target="../media/image54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image" Target="../media/image74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12" Type="http://schemas.openxmlformats.org/officeDocument/2006/relationships/image" Target="../media/image73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jpeg"/><Relationship Id="rId11" Type="http://schemas.openxmlformats.org/officeDocument/2006/relationships/image" Target="../media/image72.jpeg"/><Relationship Id="rId5" Type="http://schemas.openxmlformats.org/officeDocument/2006/relationships/image" Target="../media/image66.jpeg"/><Relationship Id="rId10" Type="http://schemas.openxmlformats.org/officeDocument/2006/relationships/image" Target="../media/image71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Relationship Id="rId14" Type="http://schemas.openxmlformats.org/officeDocument/2006/relationships/image" Target="../media/image7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85918" y="3286124"/>
            <a:ext cx="4929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Добро не лежит на дороге, его случайно не подберешь. Добру человек у человека учится. Ч.Айтматов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6083320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"ДОРОГИЕ НАШИ  БАБУШКИ  И ДЕДУШКИ"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жизни каждого человека всегда были, есть и будут бабушка и дедушка. Из любви и признательности к бабушкам и дедушкам какой-то один мудрый человек объявил 1 октября международным днём пожилого человека.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этот день учащиеся 5Б класса МБОУ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Полазненкой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средней общеобразовательной школы №3»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Добрянского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района провели акцию «Дорогие наши бабушки и дедушки!». Классный руководитель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Тотьмянина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Е.А. провела с учащимися беседу о роли родителей пап и мам в жизни каждого человека, о необходимости чтить и передавать семейные традиции и историю рода из поколения в поколение.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После этого ребята приготовили поздравительные открытки, читали стихи и даже устроили небольшой концерт на дому. Для многих бабушек и дедушек это было приятным сюрпризом! Желаем Вам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здоровья,благополучия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внимания. Низко кланяемся вам, живите долго, вы нужны нам.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Родительский комитет,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учащиеся и классный руководитель 5Б класса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Тотьмянина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Е.А.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xVLvQLoke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1" y="357166"/>
            <a:ext cx="1446620" cy="1928826"/>
          </a:xfrm>
          <a:prstGeom prst="rect">
            <a:avLst/>
          </a:prstGeom>
          <a:noFill/>
        </p:spPr>
      </p:pic>
      <p:pic>
        <p:nvPicPr>
          <p:cNvPr id="7171" name="Picture 3" descr="C:\Users\user\Desktop\gtmhILWgUN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57166"/>
            <a:ext cx="1071543" cy="1428724"/>
          </a:xfrm>
          <a:prstGeom prst="rect">
            <a:avLst/>
          </a:prstGeom>
          <a:noFill/>
        </p:spPr>
      </p:pic>
      <p:pic>
        <p:nvPicPr>
          <p:cNvPr id="7172" name="Picture 4" descr="C:\Users\user\Desktop\ZTTICFFc5X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643182"/>
            <a:ext cx="1285875" cy="1714500"/>
          </a:xfrm>
          <a:prstGeom prst="rect">
            <a:avLst/>
          </a:prstGeom>
          <a:noFill/>
        </p:spPr>
      </p:pic>
      <p:pic>
        <p:nvPicPr>
          <p:cNvPr id="7173" name="Picture 5" descr="C:\Users\user\Desktop\ZSieWetWgH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1" y="285728"/>
            <a:ext cx="1000132" cy="2057414"/>
          </a:xfrm>
          <a:prstGeom prst="rect">
            <a:avLst/>
          </a:prstGeom>
          <a:noFill/>
        </p:spPr>
      </p:pic>
      <p:pic>
        <p:nvPicPr>
          <p:cNvPr id="7174" name="Picture 6" descr="C:\Users\user\Desktop\IBiZ6IEavE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8" y="2928934"/>
            <a:ext cx="1643048" cy="2190731"/>
          </a:xfrm>
          <a:prstGeom prst="rect">
            <a:avLst/>
          </a:prstGeom>
          <a:noFill/>
        </p:spPr>
      </p:pic>
      <p:pic>
        <p:nvPicPr>
          <p:cNvPr id="7175" name="Picture 7" descr="C:\Users\user\Desktop\KlOxrRkmhRQ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84" y="2071678"/>
            <a:ext cx="1357295" cy="1809727"/>
          </a:xfrm>
          <a:prstGeom prst="rect">
            <a:avLst/>
          </a:prstGeom>
          <a:noFill/>
        </p:spPr>
      </p:pic>
      <p:pic>
        <p:nvPicPr>
          <p:cNvPr id="7176" name="Picture 8" descr="C:\Users\user\Desktop\wxCRFMXEcp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2264" y="4714884"/>
            <a:ext cx="2024034" cy="1518025"/>
          </a:xfrm>
          <a:prstGeom prst="rect">
            <a:avLst/>
          </a:prstGeom>
          <a:noFill/>
        </p:spPr>
      </p:pic>
      <p:pic>
        <p:nvPicPr>
          <p:cNvPr id="7177" name="Picture 9" descr="C:\Users\user\Desktop\BMn1UwqL0Tg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29190" y="4214818"/>
            <a:ext cx="1428733" cy="1904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user\Desktop\1586425624_2031034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2021- 2022 учебный год.</a:t>
            </a:r>
            <a:b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 Добрых дел» посвящённая дню пожилого человека. ( 1 октября)</a:t>
            </a:r>
            <a:b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214422"/>
            <a:ext cx="5572164" cy="5072098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акции приняли участие следующие классы младшего звена: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 «А»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класс, классный руководитель –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Куриленко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Елена Юрьевна;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 «Б»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класс, классный руководитель –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Бородина Ольга Леонидовна;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 «Б»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класс, классный руководитель –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Смирнова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Гульсина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Алексеевна;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 «В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класс классный руководитель – </a:t>
            </a: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Отинова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Ольга Викторовна;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 «Г» и 3 «В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классы, классный руководитель – </a:t>
            </a: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Терешенкова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Инна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Михаиловна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 «Б»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класс, классный руководитель – </a:t>
            </a: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Амелина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Лариса Юрьевна;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Подарки были переданы в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Гайвинский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дом-интернат для престарелых и инвалидов;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ГБУ ПК «Пермский Геронтопсихиатрический центр»;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филиал ГБУ ПК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Пальниковский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психоневрологический интернат»;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филиал ГУ ПК «Орджоникидзевский».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khtO_9Wqb6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285860"/>
            <a:ext cx="1905013" cy="14287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 descr="C:\Users\user\Desktop\twjheN-CLg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643050"/>
            <a:ext cx="2024034" cy="15180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C:\Users\user\Desktop\JsNuYPwZXR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357562"/>
            <a:ext cx="1285884" cy="1714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1" name="Picture 5" descr="C:\Users\user\Desktop\70uV8W2EgL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2786058"/>
            <a:ext cx="2000264" cy="15001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2" name="Picture 6" descr="C:\Users\user\Desktop\zWMz1vb_EF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4214818"/>
            <a:ext cx="2571736" cy="2489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C:\Users\user\Desktop\PE2gG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 Безопасный путь домой» посвященная детской безопасности. </a:t>
            </a:r>
            <a:r>
              <a:rPr lang="ru-RU" sz="2000" dirty="0" smtClean="0">
                <a:solidFill>
                  <a:srgbClr val="FF0000"/>
                </a:solidFill>
              </a:rPr>
              <a:t>ПРОО "Поисковый отряд имени Ирины </a:t>
            </a:r>
            <a:r>
              <a:rPr lang="ru-RU" sz="2000" dirty="0" err="1" smtClean="0">
                <a:solidFill>
                  <a:srgbClr val="FF0000"/>
                </a:solidFill>
              </a:rPr>
              <a:t>Бухановой</a:t>
            </a:r>
            <a:r>
              <a:rPr lang="ru-RU" sz="2000" dirty="0" smtClean="0">
                <a:solidFill>
                  <a:srgbClr val="FF0000"/>
                </a:solidFill>
              </a:rPr>
              <a:t>". г.Пермь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user\Desktop\ДИПЛОМЫ\3Ysn7IeP0z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928670"/>
            <a:ext cx="1723382" cy="1214446"/>
          </a:xfrm>
          <a:prstGeom prst="rect">
            <a:avLst/>
          </a:prstGeom>
          <a:noFill/>
        </p:spPr>
      </p:pic>
      <p:pic>
        <p:nvPicPr>
          <p:cNvPr id="3074" name="Picture 2" descr="C:\Users\user\Desktop\ДИПЛОМЫ\Xfok6IL2Z5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5143512"/>
            <a:ext cx="1824757" cy="1285884"/>
          </a:xfrm>
          <a:prstGeom prst="rect">
            <a:avLst/>
          </a:prstGeom>
          <a:noFill/>
        </p:spPr>
      </p:pic>
      <p:pic>
        <p:nvPicPr>
          <p:cNvPr id="3075" name="Picture 3" descr="C:\Users\user\Desktop\ДИПЛОМЫ\exzqK8gunt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58" y="2500306"/>
            <a:ext cx="1643042" cy="1157832"/>
          </a:xfrm>
          <a:prstGeom prst="rect">
            <a:avLst/>
          </a:prstGeom>
          <a:noFill/>
        </p:spPr>
      </p:pic>
      <p:pic>
        <p:nvPicPr>
          <p:cNvPr id="3076" name="Picture 4" descr="C:\Users\user\Desktop\ДИПЛОМЫ\esOplm4Whe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0926" y="4143380"/>
            <a:ext cx="1643074" cy="1157855"/>
          </a:xfrm>
          <a:prstGeom prst="rect">
            <a:avLst/>
          </a:prstGeom>
          <a:noFill/>
        </p:spPr>
      </p:pic>
      <p:pic>
        <p:nvPicPr>
          <p:cNvPr id="3078" name="Picture 6" descr="C:\Users\user\Desktop\yJkLFa1fs9U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1071546"/>
            <a:ext cx="1520632" cy="1071570"/>
          </a:xfrm>
          <a:prstGeom prst="rect">
            <a:avLst/>
          </a:prstGeom>
          <a:noFill/>
        </p:spPr>
      </p:pic>
      <p:pic>
        <p:nvPicPr>
          <p:cNvPr id="3079" name="Picture 7" descr="C:\Users\user\Desktop\xgZ8YxKQn9Q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86446" y="3214686"/>
            <a:ext cx="1428759" cy="1006828"/>
          </a:xfrm>
          <a:prstGeom prst="rect">
            <a:avLst/>
          </a:prstGeom>
          <a:noFill/>
        </p:spPr>
      </p:pic>
      <p:pic>
        <p:nvPicPr>
          <p:cNvPr id="3081" name="Picture 9" descr="C:\Users\user\Desktop\_7cMOR-suyo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5984" y="928670"/>
            <a:ext cx="1962132" cy="17395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82" name="Picture 10" descr="C:\Users\user\Desktop\QqjKgrETVVQ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29124" y="1000108"/>
            <a:ext cx="2886075" cy="1905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83" name="Picture 11" descr="C:\Users\user\Desktop\wXRz3n0NeOY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71802" y="2643182"/>
            <a:ext cx="2143104" cy="1607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4" name="Picture 2" descr="C:\Users\user\Desktop\Hngvun_QyK8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282" y="2571744"/>
            <a:ext cx="2635761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360620372dc6dfd8e6a3fd56bd88c6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642942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>                                        </a:t>
            </a:r>
            <a: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«Добрые дела»</a:t>
            </a: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1600" dirty="0" smtClean="0"/>
              <a:t>                                               </a:t>
            </a:r>
            <a:r>
              <a:rPr 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проходила с 10 ноября по 10 декабря 2021 г.</a:t>
            </a:r>
            <a:br>
              <a:rPr 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Ребята собирали корм для бездомных животных, который был передан приюту   "Хвостатое счастье".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в таких акциях не только приносит пользу обществу, но и учит детей быть отзывчивыми и ответственными людьми.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акции приняли участие: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2а и 4а классы, классный руководитель - Ольга Николаевна Долгих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3б класс, классный руководитель - Лариса Юрьевна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Амелина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2г и 3в классы, классный руководитель - Инна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Михаиловна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Терешенкова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1а класс, классный руководитель - Елена Юрьевна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Куриленко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1б класс, классный руководитель - Ольга Леонидовна Бородина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4б класс, классный руководитель - Ирина Леонидовна Нефедова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2б и 6б классы, классный руководитель -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Гульсина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Алексеевна Смирнова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6в класс, классный руководитель - Виктория Витальевна Котова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7б класс, классный руководитель - Екатерина Анатольевна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Тотьмянина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user\Desktop\360620372dc6dfd8e6a3fd56bd88c6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user\Desktop\2021-12-10_19-30-3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357430"/>
            <a:ext cx="4943260" cy="4071966"/>
          </a:xfrm>
          <a:prstGeom prst="rect">
            <a:avLst/>
          </a:prstGeom>
          <a:noFill/>
        </p:spPr>
      </p:pic>
      <p:pic>
        <p:nvPicPr>
          <p:cNvPr id="4" name="Picture 2" descr="C:\Users\user\Desktop\IT0k2I5ZIi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143115"/>
            <a:ext cx="2928958" cy="2196719"/>
          </a:xfrm>
          <a:prstGeom prst="rect">
            <a:avLst/>
          </a:prstGeom>
          <a:noFill/>
        </p:spPr>
      </p:pic>
      <p:pic>
        <p:nvPicPr>
          <p:cNvPr id="1027" name="Picture 3" descr="C:\Users\user\Desktop\Jd3i9omCmm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857884" y="4000504"/>
            <a:ext cx="1877703" cy="22439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конституции. Классные часы « Наши права и обязанности. 10.12.2021 г.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в России ежегодно отмечается дата – День Конституции РФ.  В 1993 году в этот день на всенародном голосовании был принят ныне действующий основной закон страны. 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МБОУ « ПСОШ № 3»  прошли классные часы, где ученицы 7 «Б» класса   рассказали детям начальных классов о их правах  и обязанностях.  Дети подготовили стенгазеты  « Наши права и обязанности»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642918"/>
            <a:ext cx="8310288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-apple-system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>
              <a:solidFill>
                <a:srgbClr val="000000"/>
              </a:solidFill>
              <a:latin typeface="-apple-system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-apple-system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>
              <a:solidFill>
                <a:srgbClr val="000000"/>
              </a:solidFill>
              <a:latin typeface="-apple-system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-apple-system"/>
              <a:cs typeface="Arial" pitchFamily="34" charset="0"/>
            </a:endParaRPr>
          </a:p>
        </p:txBody>
      </p:sp>
      <p:pic>
        <p:nvPicPr>
          <p:cNvPr id="4112" name="Picture 16" descr="C:\Users\user\Desktop\g7H9DcPkY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285992"/>
            <a:ext cx="4607555" cy="3500462"/>
          </a:xfrm>
          <a:prstGeom prst="rect">
            <a:avLst/>
          </a:prstGeom>
          <a:noFill/>
        </p:spPr>
      </p:pic>
      <p:pic>
        <p:nvPicPr>
          <p:cNvPr id="4110" name="Picture 14" descr="C:\Users\user\Desktop\1AILjAkl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928802"/>
            <a:ext cx="1714512" cy="1566110"/>
          </a:xfrm>
          <a:prstGeom prst="rect">
            <a:avLst/>
          </a:prstGeom>
          <a:noFill/>
        </p:spPr>
      </p:pic>
      <p:pic>
        <p:nvPicPr>
          <p:cNvPr id="4111" name="Picture 15" descr="C:\Users\user\Desktop\TqBMFZ5RK8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4643446"/>
            <a:ext cx="3133118" cy="1928826"/>
          </a:xfrm>
          <a:prstGeom prst="rect">
            <a:avLst/>
          </a:prstGeom>
          <a:noFill/>
        </p:spPr>
      </p:pic>
      <p:pic>
        <p:nvPicPr>
          <p:cNvPr id="4113" name="Picture 17" descr="C:\Users\user\Desktop\8FOV2d3mdv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2000240"/>
            <a:ext cx="2224416" cy="1681159"/>
          </a:xfrm>
          <a:prstGeom prst="rect">
            <a:avLst/>
          </a:prstGeom>
          <a:noFill/>
        </p:spPr>
      </p:pic>
      <p:pic>
        <p:nvPicPr>
          <p:cNvPr id="4114" name="Picture 18" descr="C:\Users\user\Desktop\M3bWZrYdFR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6" y="3929066"/>
            <a:ext cx="1607355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500042"/>
            <a:ext cx="79296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экологической  акции  «Добрые крышечки» … по 20.12.2021 приняли участие с 1 по 11 классы  !!!!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user\Desktop\GcrGOs9Vr-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1857356" cy="1857356"/>
          </a:xfrm>
          <a:prstGeom prst="rect">
            <a:avLst/>
          </a:prstGeom>
          <a:noFill/>
        </p:spPr>
      </p:pic>
      <p:pic>
        <p:nvPicPr>
          <p:cNvPr id="3074" name="Picture 2" descr="C:\Users\user\Desktop\SKK9RPx8Ln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214686"/>
            <a:ext cx="1357294" cy="1745092"/>
          </a:xfrm>
          <a:prstGeom prst="rect">
            <a:avLst/>
          </a:prstGeom>
          <a:noFill/>
        </p:spPr>
      </p:pic>
      <p:pic>
        <p:nvPicPr>
          <p:cNvPr id="3075" name="Picture 3" descr="C:\Users\user\Desktop\jLmaBm8x_v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1571612"/>
            <a:ext cx="2571768" cy="1500198"/>
          </a:xfrm>
          <a:prstGeom prst="rect">
            <a:avLst/>
          </a:prstGeom>
          <a:noFill/>
        </p:spPr>
      </p:pic>
      <p:pic>
        <p:nvPicPr>
          <p:cNvPr id="3076" name="Picture 4" descr="C:\Users\user\Desktop\BTFX2kc_Zu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071810"/>
            <a:ext cx="2356096" cy="1800205"/>
          </a:xfrm>
          <a:prstGeom prst="rect">
            <a:avLst/>
          </a:prstGeom>
          <a:noFill/>
        </p:spPr>
      </p:pic>
      <p:pic>
        <p:nvPicPr>
          <p:cNvPr id="3077" name="Picture 5" descr="C:\Users\user\Desktop\TPpZqL4a7a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3214686"/>
            <a:ext cx="1662089" cy="1703089"/>
          </a:xfrm>
          <a:prstGeom prst="rect">
            <a:avLst/>
          </a:prstGeom>
          <a:noFill/>
        </p:spPr>
      </p:pic>
      <p:pic>
        <p:nvPicPr>
          <p:cNvPr id="3078" name="Picture 6" descr="C:\Users\user\Desktop\CYIBP_QH_1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1428736"/>
            <a:ext cx="2095472" cy="1571604"/>
          </a:xfrm>
          <a:prstGeom prst="rect">
            <a:avLst/>
          </a:prstGeom>
          <a:noFill/>
        </p:spPr>
      </p:pic>
      <p:pic>
        <p:nvPicPr>
          <p:cNvPr id="1026" name="Picture 2" descr="C:\Users\user\Desktop\4K8HtZBlwq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4572008"/>
            <a:ext cx="2190729" cy="1643047"/>
          </a:xfrm>
          <a:prstGeom prst="rect">
            <a:avLst/>
          </a:prstGeom>
          <a:noFill/>
        </p:spPr>
      </p:pic>
      <p:pic>
        <p:nvPicPr>
          <p:cNvPr id="1028" name="Picture 4" descr="C:\Users\user\Desktop\HROsidG7Zb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43174" y="4857760"/>
            <a:ext cx="1175925" cy="1643074"/>
          </a:xfrm>
          <a:prstGeom prst="rect">
            <a:avLst/>
          </a:prstGeom>
          <a:noFill/>
        </p:spPr>
      </p:pic>
      <p:pic>
        <p:nvPicPr>
          <p:cNvPr id="1029" name="Picture 5" descr="C:\Users\user\Desktop\WKtipV1DWI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3768" y="928670"/>
            <a:ext cx="1600005" cy="2357454"/>
          </a:xfrm>
          <a:prstGeom prst="rect">
            <a:avLst/>
          </a:prstGeom>
          <a:noFill/>
        </p:spPr>
      </p:pic>
      <p:pic>
        <p:nvPicPr>
          <p:cNvPr id="1030" name="Picture 6" descr="C:\Users\user\Desktop\kmKBjjoOITQ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86579" y="3071810"/>
            <a:ext cx="1877418" cy="2714644"/>
          </a:xfrm>
          <a:prstGeom prst="rect">
            <a:avLst/>
          </a:prstGeom>
          <a:noFill/>
        </p:spPr>
      </p:pic>
      <p:pic>
        <p:nvPicPr>
          <p:cNvPr id="1031" name="Picture 7" descr="C:\Users\user\Desktop\ACL2nG7UlTQ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71934" y="3214686"/>
            <a:ext cx="1140695" cy="1643074"/>
          </a:xfrm>
          <a:prstGeom prst="rect">
            <a:avLst/>
          </a:prstGeom>
          <a:noFill/>
        </p:spPr>
      </p:pic>
      <p:pic>
        <p:nvPicPr>
          <p:cNvPr id="1032" name="Picture 8" descr="C:\Users\user\Desktop\liccRuhDzOo (2)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14942" y="4572008"/>
            <a:ext cx="1529512" cy="2071702"/>
          </a:xfrm>
          <a:prstGeom prst="rect">
            <a:avLst/>
          </a:prstGeom>
          <a:noFill/>
        </p:spPr>
      </p:pic>
      <p:pic>
        <p:nvPicPr>
          <p:cNvPr id="1033" name="Picture 9" descr="C:\Users\user\Desktop\OmGv-yTxrW4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00496" y="4929198"/>
            <a:ext cx="1067236" cy="1562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user\Desktop\1aZp3CrPY3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3133192" cy="4429120"/>
          </a:xfrm>
          <a:prstGeom prst="rect">
            <a:avLst/>
          </a:prstGeom>
          <a:noFill/>
        </p:spPr>
      </p:pic>
      <p:pic>
        <p:nvPicPr>
          <p:cNvPr id="31747" name="Picture 3" descr="C:\Users\user\Desktop\2021-12-22_22-07-1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85728"/>
            <a:ext cx="5089831" cy="2309810"/>
          </a:xfrm>
          <a:prstGeom prst="rect">
            <a:avLst/>
          </a:prstGeom>
          <a:noFill/>
        </p:spPr>
      </p:pic>
      <p:pic>
        <p:nvPicPr>
          <p:cNvPr id="31748" name="Picture 4" descr="C:\Users\user\Desktop\2021-12-22_22-08-5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2714620"/>
            <a:ext cx="5143536" cy="2224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360620372dc6dfd8e6a3fd56bd88c6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 Добрых дел» посвящённая дню пожилого человека. 1 октября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 Безопасный путь домой» посвященная детской безопасности. </a:t>
            </a:r>
            <a:r>
              <a:rPr lang="ru-RU" sz="1600" dirty="0" smtClean="0">
                <a:solidFill>
                  <a:srgbClr val="FF0000"/>
                </a:solidFill>
              </a:rPr>
              <a:t>ПРОО </a:t>
            </a:r>
            <a:r>
              <a:rPr lang="ru-RU" sz="1600" i="1" dirty="0" smtClean="0">
                <a:solidFill>
                  <a:srgbClr val="FF0000"/>
                </a:solidFill>
              </a:rPr>
              <a:t>"Поисковый отряд имени Ирины </a:t>
            </a:r>
            <a:r>
              <a:rPr lang="ru-RU" sz="1600" i="1" dirty="0" err="1" smtClean="0">
                <a:solidFill>
                  <a:srgbClr val="FF0000"/>
                </a:solidFill>
              </a:rPr>
              <a:t>Бухановой</a:t>
            </a:r>
            <a:r>
              <a:rPr lang="ru-RU" sz="1600" i="1" dirty="0" smtClean="0">
                <a:solidFill>
                  <a:srgbClr val="FF0000"/>
                </a:solidFill>
              </a:rPr>
              <a:t>". </a:t>
            </a:r>
            <a:r>
              <a:rPr lang="ru-RU" sz="1600" dirty="0" smtClean="0">
                <a:solidFill>
                  <a:srgbClr val="FF0000"/>
                </a:solidFill>
              </a:rPr>
              <a:t>г.Пермь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 Добрых дел» Оказание помощи приюту для животных « Хвостатое счастье»            ( кошки, собаки)</a:t>
            </a:r>
          </a:p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Экологическая акция « Крышечки добра»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Акция «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обро Бум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 Дайте бумаге вторую жизнь!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Акция « Георгиевская ленточка»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Всероссийская акция  « Окна победы»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Акция « Бессмертный полк»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Акция « Школьный сад»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Субботники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Экологический урок «Наш дом. Ничего лишнего»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Акция « Блокадный хлеб» экскурсии 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360620372dc6dfd8e6a3fd56bd88c6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«Маленький  акт доброты стоит  больше, чем величайшее намерение»</a:t>
            </a:r>
          </a:p>
          <a:p>
            <a:pPr algn="r"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Оскар Уайльд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360620372dc6dfd8e6a3fd56bd88c6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/>
              <a:t>Муниципальное бюджетное общеобразовательное учреждение « </a:t>
            </a:r>
            <a:r>
              <a:rPr lang="ru-RU" sz="2400" b="1" dirty="0" err="1" smtClean="0"/>
              <a:t>Полазненская</a:t>
            </a:r>
            <a:r>
              <a:rPr lang="ru-RU" sz="2400" b="1" dirty="0" smtClean="0"/>
              <a:t> средняя общеобразовательная школа № 3»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План работы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     </a:t>
            </a:r>
            <a:r>
              <a:rPr lang="ru-RU" sz="2400" b="1" dirty="0" smtClean="0"/>
              <a:t>Школьного объединения « Волонтёрского движения»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Содержимое 3" descr="C:\Users\user\Desktop\hlOgudHID_c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868" y="3429000"/>
            <a:ext cx="1714512" cy="2043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6000768"/>
            <a:ext cx="6724918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Спешите делать добро!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="" xmlns:a16="http://schemas.microsoft.com/office/drawing/2014/main" xmlns:lc="http://schemas.openxmlformats.org/drawingml/2006/lockedCanvas" id="{02AC3E25-3516-48AB-86B7-9701917A5AA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14282" y="1857364"/>
            <a:ext cx="1428760" cy="1357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="" xmlns:a14="http://schemas.microsoft.com/office/drawing/2010/main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="" xmlns:a14="http://schemas.microsoft.com/office/drawing/2010/main" xmlns:pic="http://schemas.openxmlformats.org/drawingml/2006/picture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360620372dc6dfd8e6a3fd56bd88c6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Цели: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развитие волонтёрского движения в школе;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формирование позитивных установок учащихся на добровольческую деятельность.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высоких нравственных качеств путём пропаганды идей добровольного труда на благо общества;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привлечение учащихся к решению социально значимых проектов;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профилактика вредных привычек,  развитие позитивной мотивации учащихся к ведению ЗОЖ и повышение уровня культуры здоровья участников педагогического процесса;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внедрение социальных проектов, социальных программ, мероприятий, акций и участие в них;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воспитание патриотизма, любви к своей родине, к своему народу, к своему прошлому, к своей культуре и истории.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Юные добровольцы сотворили десятки добрых дел . Лето отдыхают 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пользой 2020 – 2021 гг.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Посажены новые деревья, покрашены скамейки во дворах и трибуны на стадионе, развешены кормушки для птиц, собран мусор у памятников, оказана помощь нуждающимся семьям и бездомным животным… Под руководством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классных  руководителей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Кузьминых (Семеновой)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Дарьи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Сергеевны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Амелиной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Ларисы Юрьевны.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E0iVxBX1pN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71472" y="2500306"/>
            <a:ext cx="1778625" cy="1114420"/>
          </a:xfrm>
          <a:prstGeom prst="rect">
            <a:avLst/>
          </a:prstGeom>
          <a:noFill/>
        </p:spPr>
      </p:pic>
      <p:pic>
        <p:nvPicPr>
          <p:cNvPr id="4100" name="Picture 4" descr="C:\Users\user\Desktop\LV2Gh8eQ4B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929066"/>
            <a:ext cx="3157241" cy="1995475"/>
          </a:xfrm>
          <a:prstGeom prst="rect">
            <a:avLst/>
          </a:prstGeom>
          <a:noFill/>
        </p:spPr>
      </p:pic>
      <p:pic>
        <p:nvPicPr>
          <p:cNvPr id="4101" name="Picture 5" descr="C:\Users\user\Desktop\amwL4HqcEP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2428868"/>
            <a:ext cx="2718245" cy="1609711"/>
          </a:xfrm>
          <a:prstGeom prst="rect">
            <a:avLst/>
          </a:prstGeom>
          <a:noFill/>
        </p:spPr>
      </p:pic>
      <p:pic>
        <p:nvPicPr>
          <p:cNvPr id="4102" name="Picture 6" descr="C:\Users\user\Desktop\DwxSD224dQ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4429132"/>
            <a:ext cx="2438374" cy="1523984"/>
          </a:xfrm>
          <a:prstGeom prst="rect">
            <a:avLst/>
          </a:prstGeom>
          <a:noFill/>
        </p:spPr>
      </p:pic>
      <p:pic>
        <p:nvPicPr>
          <p:cNvPr id="4103" name="Picture 7" descr="C:\Users\user\Desktop\AE4LiNjQ8P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2714620"/>
            <a:ext cx="2250279" cy="3000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360620372dc6dfd8e6a3fd56bd88c6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fGD-WDdDH2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357430"/>
            <a:ext cx="3562622" cy="2000264"/>
          </a:xfrm>
          <a:prstGeom prst="rect">
            <a:avLst/>
          </a:prstGeom>
          <a:noFill/>
        </p:spPr>
      </p:pic>
      <p:pic>
        <p:nvPicPr>
          <p:cNvPr id="1027" name="Picture 3" descr="C:\Users\user\Desktop\puo_PmHnak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357430"/>
            <a:ext cx="3402443" cy="2286016"/>
          </a:xfrm>
          <a:prstGeom prst="rect">
            <a:avLst/>
          </a:prstGeom>
          <a:noFill/>
        </p:spPr>
      </p:pic>
      <p:pic>
        <p:nvPicPr>
          <p:cNvPr id="7" name="Picture 2" descr="C:\Users\user\Desktop\Iv8B01kPCX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4357694"/>
            <a:ext cx="3719185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360620372dc6dfd8e6a3fd56bd88c6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ITo6961J-V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357430"/>
            <a:ext cx="4030356" cy="2471742"/>
          </a:xfrm>
          <a:prstGeom prst="rect">
            <a:avLst/>
          </a:prstGeom>
          <a:noFill/>
        </p:spPr>
      </p:pic>
      <p:pic>
        <p:nvPicPr>
          <p:cNvPr id="2051" name="Picture 3" descr="C:\Users\user\Desktop\dDgf7O5JF_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357430"/>
            <a:ext cx="3703602" cy="2071702"/>
          </a:xfrm>
          <a:prstGeom prst="rect">
            <a:avLst/>
          </a:prstGeom>
          <a:noFill/>
        </p:spPr>
      </p:pic>
      <p:pic>
        <p:nvPicPr>
          <p:cNvPr id="8" name="Picture 3" descr="C:\Users\user\Desktop\2Fv57tZVdS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4500570"/>
            <a:ext cx="3269247" cy="1900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Высадка саженцев в новом  парке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Мозайка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 Спасибо родителям 1 « В» класса за то, что делаете наш посёлок лучше для наших детей.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Классный руководитель Семенова Дарья Сергеевна.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5" descr="C:\Users\user\Desktop\_hw3w5vog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2928958" cy="4402207"/>
          </a:xfrm>
          <a:prstGeom prst="rect">
            <a:avLst/>
          </a:prstGeom>
          <a:noFill/>
        </p:spPr>
      </p:pic>
      <p:pic>
        <p:nvPicPr>
          <p:cNvPr id="9218" name="Picture 2" descr="C:\Users\user\Desktop\mc7kPb_SBY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1714488"/>
            <a:ext cx="1446619" cy="2571768"/>
          </a:xfrm>
          <a:prstGeom prst="rect">
            <a:avLst/>
          </a:prstGeom>
          <a:noFill/>
        </p:spPr>
      </p:pic>
      <p:pic>
        <p:nvPicPr>
          <p:cNvPr id="9219" name="Picture 3" descr="C:\Users\user\Desktop\RbqOnM5DVT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4143380"/>
            <a:ext cx="3238491" cy="2428868"/>
          </a:xfrm>
          <a:prstGeom prst="rect">
            <a:avLst/>
          </a:prstGeom>
          <a:noFill/>
        </p:spPr>
      </p:pic>
      <p:pic>
        <p:nvPicPr>
          <p:cNvPr id="9220" name="Picture 4" descr="C:\Users\user\Desktop\UQpQAoFZzW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785926"/>
            <a:ext cx="1500174" cy="200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360620372dc6dfd8e6a3fd56bd88c6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 descr="C:\Users\user\Desktop\HXlN4xxdsIg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357430"/>
            <a:ext cx="3495492" cy="1971676"/>
          </a:xfrm>
          <a:prstGeom prst="rect">
            <a:avLst/>
          </a:prstGeom>
          <a:noFill/>
        </p:spPr>
      </p:pic>
      <p:pic>
        <p:nvPicPr>
          <p:cNvPr id="9" name="Picture 4" descr="C:\Users\user\Desktop\TH7OMSw3Au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429132"/>
            <a:ext cx="3005098" cy="2143140"/>
          </a:xfrm>
          <a:prstGeom prst="rect">
            <a:avLst/>
          </a:prstGeom>
          <a:noFill/>
        </p:spPr>
      </p:pic>
      <p:pic>
        <p:nvPicPr>
          <p:cNvPr id="10" name="Picture 6" descr="C:\Users\user\Desktop\90W6y02_vL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2500306"/>
            <a:ext cx="2786082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Полазне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прошла волонтерская акция - Медали "75-лет Победы".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Она продлилась  до 29 мая 2020 года.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поселке проживает 670 жителей, которые были детьми в годы Великой Отечественной Войны и прошли голод и лишения.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акции принимали  участие более 40 волонтёров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Полазны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чтобы каждый смог получить свои заслуженные медали. А так же педагоги МБОУ «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Полазненской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СОШ № 3» Семенова Дарья Сергеевна 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Терешенкова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Инна Михайловна.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Desktop\7i2C-UcM8Z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500306"/>
            <a:ext cx="1571636" cy="2933575"/>
          </a:xfrm>
          <a:prstGeom prst="rect">
            <a:avLst/>
          </a:prstGeom>
          <a:noFill/>
        </p:spPr>
      </p:pic>
      <p:pic>
        <p:nvPicPr>
          <p:cNvPr id="5124" name="Picture 4" descr="C:\Users\user\Desktop\0FSGzQoL5U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500306"/>
            <a:ext cx="2071675" cy="2762234"/>
          </a:xfrm>
          <a:prstGeom prst="rect">
            <a:avLst/>
          </a:prstGeom>
          <a:noFill/>
        </p:spPr>
      </p:pic>
      <p:pic>
        <p:nvPicPr>
          <p:cNvPr id="5126" name="Picture 6" descr="C:\Users\user\Desktop\yJm7zaPP3s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723036">
            <a:off x="1862934" y="4098322"/>
            <a:ext cx="1513989" cy="2096293"/>
          </a:xfrm>
          <a:prstGeom prst="rect">
            <a:avLst/>
          </a:prstGeom>
          <a:noFill/>
        </p:spPr>
      </p:pic>
      <p:pic>
        <p:nvPicPr>
          <p:cNvPr id="5127" name="Picture 7" descr="C:\Users\user\Desktop\A-_hC4yslu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2985556"/>
            <a:ext cx="2176457" cy="3872444"/>
          </a:xfrm>
          <a:prstGeom prst="rect">
            <a:avLst/>
          </a:prstGeom>
          <a:noFill/>
        </p:spPr>
      </p:pic>
      <p:pic>
        <p:nvPicPr>
          <p:cNvPr id="5125" name="Picture 5" descr="C:\Users\user\Desktop\HQIJPQCRUN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2571744"/>
            <a:ext cx="3368199" cy="2028814"/>
          </a:xfrm>
          <a:prstGeom prst="rect">
            <a:avLst/>
          </a:prstGeom>
          <a:noFill/>
        </p:spPr>
      </p:pic>
      <p:pic>
        <p:nvPicPr>
          <p:cNvPr id="5123" name="Picture 3" descr="C:\Users\user\Desktop\hl40RQABzxQ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4000504"/>
            <a:ext cx="1357322" cy="2204372"/>
          </a:xfrm>
          <a:prstGeom prst="rect">
            <a:avLst/>
          </a:prstGeom>
          <a:noFill/>
        </p:spPr>
      </p:pic>
      <p:pic>
        <p:nvPicPr>
          <p:cNvPr id="5128" name="Picture 8" descr="C:\Users\user\Desktop\Tx3M2g70Xq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87294">
            <a:off x="3137402" y="4039757"/>
            <a:ext cx="1472877" cy="19933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383</Words>
  <PresentationFormat>Экран (4:3)</PresentationFormat>
  <Paragraphs>53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Муниципальное бюджетное общеобразовательное учреждение « Полазненская средняя общеобразовательная школа № 3»                     План работы             Школьного объединения « Волонтёрского движения»     </vt:lpstr>
      <vt:lpstr>Слайд 3</vt:lpstr>
      <vt:lpstr>Юные добровольцы сотворили десятки добрых дел . Лето отдыхают с пользой 2020 – 2021 гг.  Посажены новые деревья, покрашены скамейки во дворах и трибуны на стадионе, развешены кормушки для птиц, собран мусор у памятников, оказана помощь нуждающимся семьям и бездомным животным… Под руководством классных  руководителей  Кузьминых (Семеновой) Дарьи  Сергеевны и Амелиной Ларисы Юрьевны. </vt:lpstr>
      <vt:lpstr>Слайд 5</vt:lpstr>
      <vt:lpstr>Слайд 6</vt:lpstr>
      <vt:lpstr>Высадка саженцев в новом  парке «Мозайка». Спасибо родителям 1 « В» класса за то, что делаете наш посёлок лучше для наших детей.  Классный руководитель Семенова Дарья Сергеевна.</vt:lpstr>
      <vt:lpstr>Слайд 8</vt:lpstr>
      <vt:lpstr>В Полазне прошла волонтерская акция - Медали "75-лет Победы".  Она продлилась  до 29 мая 2020 года. В поселке проживает 670 жителей, которые были детьми в годы Великой Отечественной Войны и прошли голод и лишения. В акции принимали  участие более 40 волонтёров Полазны, чтобы каждый смог получить свои заслуженные медали. А так же педагоги МБОУ « Полазненской СОШ № 3» Семенова Дарья Сергеевна и Терешенкова Инна Михайловна. </vt:lpstr>
      <vt:lpstr>АКЦИЯ "ДОРОГИЕ НАШИ  БАБУШКИ  И ДЕДУШКИ"  В жизни каждого человека всегда были, есть и будут бабушка и дедушка. Из любви и признательности к бабушкам и дедушкам какой-то один мудрый человек объявил 1 октября международным днём пожилого человека. В этот день учащиеся 5Б класса МБОУ «Полазненкой средней общеобразовательной школы №3» Добрянского района провели акцию «Дорогие наши бабушки и дедушки!». Классный руководитель Тотьмянина Е.А. провела с учащимися беседу о роли родителей пап и мам в жизни каждого человека, о необходимости чтить и передавать семейные традиции и историю рода из поколения в поколение. После этого ребята приготовили поздравительные открытки, читали стихи и даже устроили небольшой концерт на дому. Для многих бабушек и дедушек это было приятным сюрпризом! Желаем Вам здоровья,благополучия и внимания. Низко кланяемся вам, живите долго, вы нужны нам.  Родительский комитет, учащиеся и классный руководитель 5Б класса Тотьмянина Е.А. </vt:lpstr>
      <vt:lpstr>  2021- 2022 учебный год. Акция « Добрых дел» посвящённая дню пожилого человека. ( 1 октября) </vt:lpstr>
      <vt:lpstr>Акция « Безопасный путь домой» посвященная детской безопасности. ПРОО "Поисковый отряд имени Ирины Бухановой". г.Пермь</vt:lpstr>
      <vt:lpstr>                                                                Акция «Добрые дела»                                                проходила с 10 ноября по 10 декабря 2021 г.         Ребята собирали корм для бездомных животных, который был передан приюту   "Хвостатое счастье".  Участие в таких акциях не только приносит пользу обществу, но и учит детей быть отзывчивыми и ответственными людьми. В акции приняли участие: 2а и 4а классы, классный руководитель - Ольга Николаевна Долгих 3б класс, классный руководитель - Лариса Юрьевна Амелина 2г и 3в классы, классный руководитель - Инна Михаиловна Терешенкова 1а класс, классный руководитель - Елена Юрьевна Куриленко 1б класс, классный руководитель - Ольга Леонидовна Бородина 4б класс, классный руководитель - Ирина Леонидовна Нефедова 2б и 6б классы, классный руководитель - Гульсина Алексеевна Смирнова 6в класс, классный руководитель - Виктория Витальевна Котова 7б класс, классный руководитель - Екатерина Анатольевна Тотьмянина</vt:lpstr>
      <vt:lpstr>Слайд 14</vt:lpstr>
      <vt:lpstr>День конституции. Классные часы « Наши права и обязанности. 10.12.2021 г. 12 декабря  в России ежегодно отмечается дата – День Конституции РФ.  В 1993 году в этот день на всенародном голосовании был принят ныне действующий основной закон страны.  В  МБОУ « ПСОШ № 3»  прошли классные часы, где ученицы 7 «Б» класса   рассказали детям начальных классов о их правах  и обязанностях.  Дети подготовили стенгазеты  « Наши права и обязанности»   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30</cp:revision>
  <dcterms:created xsi:type="dcterms:W3CDTF">2021-10-22T14:09:20Z</dcterms:created>
  <dcterms:modified xsi:type="dcterms:W3CDTF">2021-12-28T14:24:11Z</dcterms:modified>
</cp:coreProperties>
</file>