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3" r:id="rId6"/>
    <p:sldId id="265" r:id="rId7"/>
    <p:sldId id="266" r:id="rId8"/>
    <p:sldId id="267" r:id="rId9"/>
    <p:sldId id="268" r:id="rId10"/>
    <p:sldId id="270" r:id="rId11"/>
    <p:sldId id="271" r:id="rId12"/>
    <p:sldId id="272" r:id="rId13"/>
    <p:sldId id="273" r:id="rId14"/>
    <p:sldId id="274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24812-F58F-4C04-937A-F7B30CC8E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D47B-F014-44C6-9196-13ADEA923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683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24812-F58F-4C04-937A-F7B30CC8E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D47B-F014-44C6-9196-13ADEA923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472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24812-F58F-4C04-937A-F7B30CC8E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D47B-F014-44C6-9196-13ADEA923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459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24812-F58F-4C04-937A-F7B30CC8E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D47B-F014-44C6-9196-13ADEA923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977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24812-F58F-4C04-937A-F7B30CC8E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D47B-F014-44C6-9196-13ADEA923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792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24812-F58F-4C04-937A-F7B30CC8E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D47B-F014-44C6-9196-13ADEA923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732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24812-F58F-4C04-937A-F7B30CC8E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D47B-F014-44C6-9196-13ADEA923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708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24812-F58F-4C04-937A-F7B30CC8E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D47B-F014-44C6-9196-13ADEA923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29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24812-F58F-4C04-937A-F7B30CC8E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D47B-F014-44C6-9196-13ADEA923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00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24812-F58F-4C04-937A-F7B30CC8E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D47B-F014-44C6-9196-13ADEA923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842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24812-F58F-4C04-937A-F7B30CC8E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D47B-F014-44C6-9196-13ADEA923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53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24812-F58F-4C04-937A-F7B30CC8E8A8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6D47B-F014-44C6-9196-13ADEA923B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537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F:\%D1%81%D1%82%D0%B5%D0%BD%D0%B4 %D0%BA 75 %D0%BB%D0%B5%D1%82%D0%B8%D1%8E %D0%BF%D0%BE%D0%B1%D0%BE%D0%B4%D1%8B\%D0%9D%D0%BE%D0%B2%D0%B0%D1%8F %D0%BF%D0%B0%D0%BF%D0%BA%D0%B0\scale_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F:\стенд к 75 летию пободы\Новая папка\1579554756_40-p-foni-na-temu-sssr-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5575" y="160338"/>
            <a:ext cx="8880921" cy="6437014"/>
          </a:xfrm>
        </p:spPr>
        <p:txBody>
          <a:bodyPr>
            <a:normAutofit fontScale="90000"/>
          </a:bodyPr>
          <a:lstStyle/>
          <a:p>
            <a:r>
              <a:rPr lang="ru-RU" sz="15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1944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7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 решающих побед в Великой Отечественной войны</a:t>
            </a:r>
            <a:endParaRPr lang="ru-RU" sz="7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27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F:\%D1%81%D1%82%D0%B5%D0%BD%D0%B4 %D0%BA 75 %D0%BB%D0%B5%D1%82%D0%B8%D1%8E %D0%BF%D0%BE%D0%B1%D0%BE%D0%B4%D1%8B\%D0%9D%D0%BE%D0%B2%D0%B0%D1%8F %D0%BF%D0%B0%D0%BF%D0%BA%D0%B0\scale_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F:\стенд к 75 летию пободы\Новая папка\1579554756_40-p-foni-na-temu-sssr-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Летом  и осенью 1944 года Красная Армия успешно провела Львовско- </a:t>
            </a:r>
            <a:r>
              <a:rPr lang="ru-RU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Сандомирскую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, Ясско – Кишиневскую, Прибалтийскую операцию.</a:t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Фронт стратегического наступления советских войск  расширился от Балтики до Карпат.</a:t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Осенью 1944 года, враг бы почти полностью изгнан с нашей земли, советские войска вступили на территорию Болгарии, Югославии, Чехословакии, Венгрии и Норвегии.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39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zen_doc/1879615/pub_5dd2bc27d2bc1447e8b0835d_5dd2c0bd28fbfa14e83a51d6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92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861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tat.mil.ru/files/morf/kishinev_kart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312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pbs.twimg.com/media/CsVR0ZAWgAAP8Gr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417" y="0"/>
            <a:ext cx="9166417" cy="683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783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avatars.mds.yandex.net/get-pdb/1953171/c3dea3e6-9455-4285-8f6e-015381c260a4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4680"/>
            <a:ext cx="9144000" cy="695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88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avatars.mds.yandex.net/get-pdb/1925624/37a6105e-7d2e-4912-9aa6-2a0db0902616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353" y="0"/>
            <a:ext cx="91583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663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www.mihistory.kiev.ua/vov/1944/map1944/prav.ukr-kry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1" y="-5081"/>
            <a:ext cx="8739754" cy="700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10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F:\%D1%81%D1%82%D0%B5%D0%BD%D0%B4 %D0%BA 75 %D0%BB%D0%B5%D1%82%D0%B8%D1%8E %D0%BF%D0%BE%D0%B1%D0%BE%D0%B4%D1%8B\%D0%9D%D0%BE%D0%B2%D0%B0%D1%8F %D0%BF%D0%B0%D0%BF%D0%BA%D0%B0\scale_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F:\стенд к 75 летию пободы\Новая папка\1579554756_40-p-foni-na-temu-sssr-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5575" y="160338"/>
            <a:ext cx="8880921" cy="643701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 началу 1944 года перед Красной Армией стояла задача завершить изгнание оккупантов с нашей земли, помочь народам Европы в освобождении от фашистского ига и нанести окончательное поражение захватчикам.</a:t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результате наступления ( декабрь 1943г. – апрель 1944г.) на Правобережной Украине Красная Армия достигла государственной границы СССР – предгорья Карпат – и вступила территорию Румынии. 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97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F:\%D1%81%D1%82%D0%B5%D0%BD%D0%B4 %D0%BA 75 %D0%BB%D0%B5%D1%82%D0%B8%D1%8E %D0%BF%D0%BE%D0%B1%D0%BE%D0%B4%D1%8B\%D0%9D%D0%BE%D0%B2%D0%B0%D1%8F %D0%BF%D0%B0%D0%BF%D0%BA%D0%B0\scale_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F:\стенд к 75 летию пободы\Новая папка\1579554756_40-p-foni-na-temu-sssr-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 июня Красная Армия развернула наступление на севере против финско- немецких войск </a:t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3" name="Picture 5" descr="F:\стенд к 75 летию пободы\Новая папка\Выборг.-Петроз. операц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3"/>
            <a:ext cx="7632848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47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F:\%D1%81%D1%82%D0%B5%D0%BD%D0%B4 %D0%BA 75 %D0%BB%D0%B5%D1%82%D0%B8%D1%8E %D0%BF%D0%BE%D0%B1%D0%BE%D0%B4%D1%8B\%D0%9D%D0%BE%D0%B2%D0%B0%D1%8F %D0%BF%D0%B0%D0%BF%D0%BA%D0%B0\scale_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F:\стенд к 75 летию пободы\Новая папка\1579554756_40-p-foni-na-temu-sssr-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23 июня началась одна из крупнейших операций Второй мировой войны – Белорусская</a:t>
            </a:r>
            <a:b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6" y="1196975"/>
            <a:ext cx="8000056" cy="5545138"/>
          </a:xfrm>
        </p:spPr>
      </p:pic>
    </p:spTree>
    <p:extLst>
      <p:ext uri="{BB962C8B-B14F-4D97-AF65-F5344CB8AC3E}">
        <p14:creationId xmlns:p14="http://schemas.microsoft.com/office/powerpoint/2010/main" val="316303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F:\%D1%81%D1%82%D0%B5%D0%BD%D0%B4 %D0%BA 75 %D0%BB%D0%B5%D1%82%D0%B8%D1%8E %D0%BF%D0%BE%D0%B1%D0%BE%D0%B4%D1%8B\%D0%9D%D0%BE%D0%B2%D0%B0%D1%8F %D0%BF%D0%B0%D0%BF%D0%BA%D0%B0\scale_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F:\стенд к 75 летию пободы\Новая папка\1579554756_40-p-foni-na-temu-sssr-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5575" y="160338"/>
            <a:ext cx="8880921" cy="643701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Летом 1944 года завершилась Ленинградская битва ( 10июля 1941г. – 9 августа 1944 г.) самая длительная и наиболее тяжелая по потерям битва войны.</a:t>
            </a:r>
            <a:b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 голода в результате 900- дневной блокады и бомбардировок только среди гражданского населения погибло не менее 800 тыс. человек.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80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тенд к 75 летию пободы\Новая папка\действия-на-Балтийском-море-зимой-1943-4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62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09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стенд к 75 летию пободы\Новая папка\pieqiinirdhz-10-pugaiushchikh-faktov-o-blokade-leningra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14300"/>
            <a:ext cx="97536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72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get-pdb/1639477/a0037947-6787-4e6a-84b3-9e0ee290d46b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10753" cy="6884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5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88</Words>
  <Application>Microsoft Office PowerPoint</Application>
  <PresentationFormat>Экран (4:3)</PresentationFormat>
  <Paragraphs>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1944  Год решающих побед в Великой Отечественной войны</vt:lpstr>
      <vt:lpstr>Презентация PowerPoint</vt:lpstr>
      <vt:lpstr>К началу 1944 года перед Красной Армией стояла задача завершить изгнание оккупантов с нашей земли, помочь народам Европы в освобождении от фашистского ига и нанести окончательное поражение захватчикам.  В результате наступления ( декабрь 1943г. – апрель 1944г.) на Правобережной Украине Красная Армия достигла государственной границы СССР – предгорья Карпат – и вступила территорию Румынии. </vt:lpstr>
      <vt:lpstr>10 июня Красная Армия развернула наступление на севере против финско- немецких войск   </vt:lpstr>
      <vt:lpstr>        23 июня началась одна из крупнейших операций Второй мировой войны – Белорусская       </vt:lpstr>
      <vt:lpstr>Летом 1944 года завершилась Ленинградская битва ( 10июля 1941г. – 9 августа 1944 г.) самая длительная и наиболее тяжелая по потерям битва войны.  От голода в результате 900- дневной блокады и бомбардировок только среди гражданского населения погибло не менее 800 тыс. человек.</vt:lpstr>
      <vt:lpstr>Презентация PowerPoint</vt:lpstr>
      <vt:lpstr>Презентация PowerPoint</vt:lpstr>
      <vt:lpstr>Презентация PowerPoint</vt:lpstr>
      <vt:lpstr>Летом  и осенью 1944 года Красная Армия успешно провела Львовско- Сандомирскую , Ясско – Кишиневскую, Прибалтийскую операцию.  Фронт стратегического наступления советских войск  расширился от Балтики до Карпат.  Осенью 1944 года, враг бы почти полностью изгнан с нашей земли, советские войска вступили на территорию Болгарии, Югославии, Чехословакии, Венгрии и Норвегии.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1944  Год решающих побед в Великой Отечественной войны</dc:title>
  <dc:creator>ZavHoz</dc:creator>
  <cp:lastModifiedBy>SysAdmin</cp:lastModifiedBy>
  <cp:revision>10</cp:revision>
  <dcterms:created xsi:type="dcterms:W3CDTF">2020-03-24T03:38:36Z</dcterms:created>
  <dcterms:modified xsi:type="dcterms:W3CDTF">2020-03-26T08:43:19Z</dcterms:modified>
</cp:coreProperties>
</file>