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42" autoAdjust="0"/>
    <p:restoredTop sz="94660"/>
  </p:normalViewPr>
  <p:slideViewPr>
    <p:cSldViewPr>
      <p:cViewPr varScale="1">
        <p:scale>
          <a:sx n="68" d="100"/>
          <a:sy n="68" d="100"/>
        </p:scale>
        <p:origin x="-12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1071569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ОГАПОУ « Алексеевский агротехнический техникум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1714488"/>
            <a:ext cx="8643966" cy="4786346"/>
          </a:xfrm>
        </p:spPr>
        <p:txBody>
          <a:bodyPr>
            <a:normAutofit lnSpcReduction="10000"/>
          </a:bodyPr>
          <a:lstStyle/>
          <a:p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Тема занятия: «Технология приготовления блюд из рыбы»</a:t>
            </a:r>
          </a:p>
          <a:p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Зюбан Марина Сергеевна</a:t>
            </a:r>
          </a:p>
          <a:p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Алексеевка 2022г.</a:t>
            </a:r>
            <a:r>
              <a:rPr lang="ru-RU" dirty="0" smtClean="0"/>
              <a:t>  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Цель </a:t>
            </a:r>
            <a:r>
              <a:rPr lang="ru-RU" b="1" dirty="0" smtClean="0"/>
              <a:t>урока</a:t>
            </a:r>
            <a:r>
              <a:rPr lang="ru-RU" b="1" dirty="0" smtClean="0"/>
              <a:t>: Отработать навыки при приготовлении блюд из рыбы.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Ø"/>
            </a:pPr>
            <a:endParaRPr lang="ru-RU" dirty="0" smtClean="0"/>
          </a:p>
          <a:p>
            <a:pPr>
              <a:buNone/>
            </a:pPr>
            <a:r>
              <a:rPr lang="ru-RU" sz="3000" b="1" dirty="0" smtClean="0"/>
              <a:t>Обучающие</a:t>
            </a:r>
            <a:r>
              <a:rPr lang="ru-RU" sz="3000" dirty="0" smtClean="0"/>
              <a:t>: </a:t>
            </a:r>
            <a:r>
              <a:rPr lang="ru-RU" sz="3000" i="1" dirty="0" smtClean="0"/>
              <a:t>формирование у обучающихся знаний по приготовлению жаренной рыбы основным способом, умения работать со сборником рецептур. </a:t>
            </a:r>
          </a:p>
          <a:p>
            <a:pPr>
              <a:buNone/>
            </a:pPr>
            <a:r>
              <a:rPr lang="ru-RU" sz="3000" b="1" dirty="0" smtClean="0"/>
              <a:t>Развивающие</a:t>
            </a:r>
            <a:r>
              <a:rPr lang="ru-RU" sz="3000" dirty="0" smtClean="0"/>
              <a:t>: </a:t>
            </a:r>
            <a:r>
              <a:rPr lang="ru-RU" sz="3000" i="1" dirty="0" smtClean="0"/>
              <a:t>развивать память,  мыслительную деятельность, грамотную профессиональную речь, самостоятельность.</a:t>
            </a:r>
          </a:p>
          <a:p>
            <a:pPr>
              <a:buNone/>
            </a:pPr>
            <a:r>
              <a:rPr lang="ru-RU" sz="3000" b="1" dirty="0" smtClean="0"/>
              <a:t>Воспитательные</a:t>
            </a:r>
            <a:r>
              <a:rPr lang="ru-RU" sz="3000" dirty="0" smtClean="0"/>
              <a:t>: </a:t>
            </a:r>
            <a:r>
              <a:rPr lang="ru-RU" sz="3000" i="1" dirty="0" smtClean="0"/>
              <a:t>воспитать интерес и предмету и выбранной профессии. </a:t>
            </a:r>
            <a:endParaRPr lang="ru-RU" sz="3000" i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Оборудование 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971676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dirty="0" smtClean="0"/>
              <a:t>Доска, стол производственный, нож РС, Доска РС, гастроемкости, контейнеры, сковорода. 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478c20e67c24347630cd9cffb0c91e4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e298e46813f49f4559e1bcf599333c4c-800x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lide_1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</TotalTime>
  <Words>82</Words>
  <PresentationFormat>Экран (4:3)</PresentationFormat>
  <Paragraphs>17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ОГАПОУ « Алексеевский агротехнический техникум</vt:lpstr>
      <vt:lpstr>  Цель урока: Отработать навыки при приготовлении блюд из рыбы.   </vt:lpstr>
      <vt:lpstr>Оборудование 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ОГАПОУ « Алексеевский агротехнический техникум</dc:title>
  <dc:creator>аат</dc:creator>
  <cp:lastModifiedBy>аат</cp:lastModifiedBy>
  <cp:revision>16</cp:revision>
  <dcterms:created xsi:type="dcterms:W3CDTF">2022-12-09T13:16:00Z</dcterms:created>
  <dcterms:modified xsi:type="dcterms:W3CDTF">2022-12-12T07:56:25Z</dcterms:modified>
</cp:coreProperties>
</file>