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3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2924E-1CE9-4345-8077-A61BBF5FAAB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4538-6D65-4CD3-9D10-F22EF0AA5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2924E-1CE9-4345-8077-A61BBF5FAAB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4538-6D65-4CD3-9D10-F22EF0AA5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2924E-1CE9-4345-8077-A61BBF5FAAB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4538-6D65-4CD3-9D10-F22EF0AA5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2924E-1CE9-4345-8077-A61BBF5FAAB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4538-6D65-4CD3-9D10-F22EF0AA5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2924E-1CE9-4345-8077-A61BBF5FAAB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4538-6D65-4CD3-9D10-F22EF0AA5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2924E-1CE9-4345-8077-A61BBF5FAAB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4538-6D65-4CD3-9D10-F22EF0AA5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2924E-1CE9-4345-8077-A61BBF5FAAB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4538-6D65-4CD3-9D10-F22EF0AA5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2924E-1CE9-4345-8077-A61BBF5FAAB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4538-6D65-4CD3-9D10-F22EF0AA5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2924E-1CE9-4345-8077-A61BBF5FAAB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4538-6D65-4CD3-9D10-F22EF0AA5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2924E-1CE9-4345-8077-A61BBF5FAAB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4538-6D65-4CD3-9D10-F22EF0AA5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2924E-1CE9-4345-8077-A61BBF5FAAB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4538-6D65-4CD3-9D10-F22EF0AA5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2924E-1CE9-4345-8077-A61BBF5FAAB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24538-6D65-4CD3-9D10-F22EF0AA5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1785926"/>
          <a:ext cx="7929618" cy="4643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4809"/>
                <a:gridCol w="3964809"/>
              </a:tblGrid>
              <a:tr h="23057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377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428604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Comic Sans MS" pitchFamily="66" charset="0"/>
              </a:rPr>
              <a:t>Рефлексия</a:t>
            </a:r>
            <a:endParaRPr lang="ru-RU" sz="5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1000100" y="2357430"/>
            <a:ext cx="1285884" cy="1143008"/>
          </a:xfrm>
          <a:prstGeom prst="star5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142976" y="4786322"/>
            <a:ext cx="100013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14942" y="2500306"/>
            <a:ext cx="928694" cy="100013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5143504" y="4786322"/>
            <a:ext cx="1143008" cy="1071570"/>
          </a:xfrm>
          <a:prstGeom prst="triangl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500298" y="2857496"/>
            <a:ext cx="164307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гордость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00298" y="5143512"/>
            <a:ext cx="164307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уважение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72264" y="2786058"/>
            <a:ext cx="164307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долг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43702" y="5072074"/>
            <a:ext cx="164307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ничего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3" name="Рисунок 12" descr="Логоти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10419" y="0"/>
            <a:ext cx="2133581" cy="1600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Рефлексия</dc:title>
  <dc:creator>Роман</dc:creator>
  <cp:lastModifiedBy>Роман</cp:lastModifiedBy>
  <cp:revision>2</cp:revision>
  <dcterms:created xsi:type="dcterms:W3CDTF">2020-02-24T19:24:43Z</dcterms:created>
  <dcterms:modified xsi:type="dcterms:W3CDTF">2020-02-24T19:51:23Z</dcterms:modified>
</cp:coreProperties>
</file>