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68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A24"/>
    <a:srgbClr val="4F40AA"/>
    <a:srgbClr val="4634B4"/>
    <a:srgbClr val="9E3C0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32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049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9319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790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6280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0044494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96303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67493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81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1676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32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5395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1920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5887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754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6977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5720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9CFDD-DF5E-4AC7-B004-01285E5BF2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8694CEA-CE31-4C83-87ED-F0C8AC1F20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839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44057" y="1210278"/>
            <a:ext cx="4428522" cy="4428522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87680" y="685800"/>
            <a:ext cx="9616439" cy="5511800"/>
          </a:xfrm>
          <a:prstGeom prst="rect">
            <a:avLst/>
          </a:prstGeom>
        </p:spPr>
        <p:txBody>
          <a:bodyPr spcFirstLastPara="1" vert="horz" lIns="91440" tIns="45720" rIns="91440" bIns="45720" numCol="1" rtlCol="0" anchor="b">
            <a:prstTxWarp prst="textButton">
              <a:avLst/>
            </a:prstTxWarp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8000" b="1" dirty="0" smtClean="0">
                <a:solidFill>
                  <a:srgbClr val="EC7A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Учимся у природы </a:t>
            </a:r>
            <a:r>
              <a:rPr lang="ru-RU" sz="8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8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8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(детская йога)</a:t>
            </a:r>
            <a:endParaRPr lang="ru-RU" sz="8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83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33" b="30000"/>
          <a:stretch/>
        </p:blipFill>
        <p:spPr>
          <a:xfrm>
            <a:off x="316522" y="1456251"/>
            <a:ext cx="7983415" cy="53222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Поза</a:t>
            </a:r>
            <a:r>
              <a:rPr lang="ru-RU" sz="6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solidFill>
                  <a:srgbClr val="9E3C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обезьяны</a:t>
            </a:r>
            <a:endParaRPr lang="ru-RU" sz="6600" dirty="0">
              <a:solidFill>
                <a:srgbClr val="9E3C06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1184" y="609600"/>
            <a:ext cx="5645635" cy="3898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308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Поза</a:t>
            </a:r>
            <a:r>
              <a:rPr lang="ru-RU" sz="6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черепахи</a:t>
            </a:r>
            <a:endParaRPr lang="ru-RU" sz="6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4038" b="67774"/>
          <a:stretch/>
        </p:blipFill>
        <p:spPr>
          <a:xfrm>
            <a:off x="139593" y="1477108"/>
            <a:ext cx="9642993" cy="325315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208" t="38975" r="6207" b="5641"/>
          <a:stretch/>
        </p:blipFill>
        <p:spPr>
          <a:xfrm>
            <a:off x="5838092" y="3969292"/>
            <a:ext cx="5240216" cy="28801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1685" y="609600"/>
            <a:ext cx="3770386" cy="162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5550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89" t="15010" r="15893" b="22470"/>
          <a:stretch/>
        </p:blipFill>
        <p:spPr>
          <a:xfrm>
            <a:off x="469428" y="1591751"/>
            <a:ext cx="8552652" cy="5022410"/>
          </a:xfr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31520" y="0"/>
            <a:ext cx="8900160" cy="214610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Поза</a:t>
            </a:r>
            <a:r>
              <a:rPr lang="ru-RU" sz="6600" b="1" dirty="0" smtClean="0">
                <a:solidFill>
                  <a:srgbClr val="EC7A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solidFill>
                  <a:srgbClr val="EC7A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жирафа</a:t>
            </a: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пьющего </a:t>
            </a:r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воду</a:t>
            </a:r>
            <a:endParaRPr lang="ru-RU" sz="6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17" t="9487" r="39848" b="23846"/>
          <a:stretch/>
        </p:blipFill>
        <p:spPr>
          <a:xfrm flipH="1">
            <a:off x="7322901" y="490416"/>
            <a:ext cx="4603653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759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ф\Для работы\ЙОГА\yoga-dlya-nachinayushhix-v-domashnix-usloviyax-video_40-768x822.jpg"/>
          <p:cNvPicPr>
            <a:picLocks noChangeAspect="1" noChangeArrowheads="1"/>
          </p:cNvPicPr>
          <p:nvPr/>
        </p:nvPicPr>
        <p:blipFill>
          <a:blip r:embed="rId2"/>
          <a:srcRect t="6451"/>
          <a:stretch>
            <a:fillRect/>
          </a:stretch>
        </p:blipFill>
        <p:spPr bwMode="auto">
          <a:xfrm>
            <a:off x="304800" y="174437"/>
            <a:ext cx="6675120" cy="6683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4454" y="0"/>
            <a:ext cx="6211146" cy="1447800"/>
          </a:xfrm>
        </p:spPr>
        <p:txBody>
          <a:bodyPr>
            <a:normAutofit fontScale="90000"/>
          </a:bodyPr>
          <a:lstStyle/>
          <a:p>
            <a:r>
              <a:rPr lang="ru-RU" sz="73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Поза</a:t>
            </a:r>
            <a:r>
              <a:rPr lang="ru-RU" sz="73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73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лотоса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F:\ф\Для работы\ЙОГА\110790260_large_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201031">
            <a:off x="7176929" y="1521846"/>
            <a:ext cx="4560086" cy="3457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40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Поза</a:t>
            </a:r>
            <a:r>
              <a:rPr lang="ru-RU" sz="6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solidFill>
                  <a:srgbClr val="4F40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горы</a:t>
            </a:r>
            <a:endParaRPr lang="ru-RU" sz="6600" dirty="0">
              <a:solidFill>
                <a:srgbClr val="4F40AA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923" b="27949"/>
          <a:stretch/>
        </p:blipFill>
        <p:spPr>
          <a:xfrm>
            <a:off x="381908" y="1280160"/>
            <a:ext cx="6094675" cy="3688080"/>
          </a:xfrm>
          <a:prstGeom prst="rect">
            <a:avLst/>
          </a:prstGeom>
        </p:spPr>
      </p:pic>
      <p:pic>
        <p:nvPicPr>
          <p:cNvPr id="2051" name="Picture 3" descr="F:\ф\Для работы\ЙОГА\поза гора.jpg"/>
          <p:cNvPicPr>
            <a:picLocks noChangeAspect="1" noChangeArrowheads="1"/>
          </p:cNvPicPr>
          <p:nvPr/>
        </p:nvPicPr>
        <p:blipFill>
          <a:blip r:embed="rId3"/>
          <a:srcRect l="24613" r="45770"/>
          <a:stretch>
            <a:fillRect/>
          </a:stretch>
        </p:blipFill>
        <p:spPr bwMode="auto">
          <a:xfrm>
            <a:off x="6271750" y="289559"/>
            <a:ext cx="2917969" cy="6568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947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00" y="345746"/>
            <a:ext cx="2164080" cy="640327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432" y="345746"/>
            <a:ext cx="9337429" cy="1320800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Поза</a:t>
            </a: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дерева </a:t>
            </a:r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пальмы)</a:t>
            </a:r>
            <a:endParaRPr lang="ru-RU" sz="6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1537662"/>
            <a:ext cx="4522901" cy="5191286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97860" y="345746"/>
            <a:ext cx="2994140" cy="3881437"/>
          </a:xfrm>
        </p:spPr>
      </p:pic>
    </p:spTree>
    <p:extLst>
      <p:ext uri="{BB962C8B-B14F-4D97-AF65-F5344CB8AC3E}">
        <p14:creationId xmlns:p14="http://schemas.microsoft.com/office/powerpoint/2010/main" xmlns="" val="206853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938" y="269630"/>
            <a:ext cx="8882119" cy="2766646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Поза</a:t>
            </a:r>
            <a:r>
              <a:rPr lang="ru-RU" sz="6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>
                <a:solidFill>
                  <a:srgbClr val="EC7A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большой </a:t>
            </a:r>
            <a:r>
              <a:rPr lang="ru-RU" sz="6600" b="1" dirty="0" smtClean="0">
                <a:solidFill>
                  <a:srgbClr val="EC7A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кошки</a:t>
            </a:r>
            <a:br>
              <a:rPr lang="ru-RU" sz="6600" b="1" dirty="0" smtClean="0">
                <a:solidFill>
                  <a:srgbClr val="EC7A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леопарда)</a:t>
            </a:r>
            <a:endParaRPr lang="ru-RU" sz="6600" dirty="0">
              <a:solidFill>
                <a:srgbClr val="EC7A24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746" b="7111"/>
          <a:stretch/>
        </p:blipFill>
        <p:spPr>
          <a:xfrm>
            <a:off x="447821" y="3393829"/>
            <a:ext cx="8733236" cy="3464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60618" y="808892"/>
            <a:ext cx="3831382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209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Поза</a:t>
            </a:r>
            <a:r>
              <a:rPr lang="ru-RU" sz="6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solidFill>
                  <a:srgbClr val="EC7A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льва</a:t>
            </a:r>
            <a:endParaRPr lang="ru-RU" sz="6600" dirty="0">
              <a:solidFill>
                <a:srgbClr val="EC7A24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266" t="14347" r="14042"/>
          <a:stretch/>
        </p:blipFill>
        <p:spPr>
          <a:xfrm>
            <a:off x="450881" y="1869550"/>
            <a:ext cx="4074811" cy="486829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841" b="30746"/>
          <a:stretch/>
        </p:blipFill>
        <p:spPr>
          <a:xfrm>
            <a:off x="4525693" y="2150364"/>
            <a:ext cx="4624071" cy="4408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0995" b="38205"/>
          <a:stretch/>
        </p:blipFill>
        <p:spPr>
          <a:xfrm>
            <a:off x="8686800" y="26797"/>
            <a:ext cx="3505200" cy="216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210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2096" y="39858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Поза</a:t>
            </a:r>
            <a:r>
              <a:rPr lang="ru-RU" sz="6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крокодила</a:t>
            </a:r>
            <a:endParaRPr lang="ru-RU" sz="6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86" t="15812" b="35214"/>
          <a:stretch/>
        </p:blipFill>
        <p:spPr>
          <a:xfrm>
            <a:off x="854611" y="1128122"/>
            <a:ext cx="8989311" cy="3358661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5300" b="61431"/>
          <a:stretch/>
        </p:blipFill>
        <p:spPr>
          <a:xfrm flipH="1">
            <a:off x="5384653" y="3895520"/>
            <a:ext cx="6084518" cy="2962480"/>
          </a:xfrm>
        </p:spPr>
      </p:pic>
    </p:spTree>
    <p:extLst>
      <p:ext uri="{BB962C8B-B14F-4D97-AF65-F5344CB8AC3E}">
        <p14:creationId xmlns:p14="http://schemas.microsoft.com/office/powerpoint/2010/main" xmlns="" val="403118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5842" y="643727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Поза</a:t>
            </a:r>
            <a:r>
              <a:rPr lang="ru-RU" sz="6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паука</a:t>
            </a:r>
            <a:endParaRPr lang="ru-RU" sz="6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102" b="22052"/>
          <a:stretch/>
        </p:blipFill>
        <p:spPr>
          <a:xfrm>
            <a:off x="3538690" y="3488722"/>
            <a:ext cx="8653310" cy="32175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961" y="1730471"/>
            <a:ext cx="5621764" cy="3113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227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64" t="6855" r="9220" b="5254"/>
          <a:stretch/>
        </p:blipFill>
        <p:spPr>
          <a:xfrm>
            <a:off x="252373" y="1565031"/>
            <a:ext cx="5773702" cy="335358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134" y="41148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Поза</a:t>
            </a:r>
            <a:r>
              <a:rPr lang="ru-RU" sz="6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змеи</a:t>
            </a: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кобры)</a:t>
            </a:r>
            <a:endParaRPr lang="ru-RU" sz="6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66" t="13333" r="15237" b="20769"/>
          <a:stretch/>
        </p:blipFill>
        <p:spPr>
          <a:xfrm>
            <a:off x="1759509" y="2338754"/>
            <a:ext cx="7438293" cy="451924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8702" b="21538"/>
          <a:stretch/>
        </p:blipFill>
        <p:spPr>
          <a:xfrm>
            <a:off x="9061941" y="79326"/>
            <a:ext cx="3130059" cy="330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451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9504955</TotalTime>
  <Words>34</Words>
  <Application>Microsoft Office PowerPoint</Application>
  <PresentationFormat>Произвольный</PresentationFormat>
  <Paragraphs>13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Слайд 1</vt:lpstr>
      <vt:lpstr>Поза лотоса </vt:lpstr>
      <vt:lpstr>Поза горы</vt:lpstr>
      <vt:lpstr>Поза дерева (пальмы)</vt:lpstr>
      <vt:lpstr>Поза большой кошки (леопарда)</vt:lpstr>
      <vt:lpstr>Поза льва</vt:lpstr>
      <vt:lpstr>Поза крокодила</vt:lpstr>
      <vt:lpstr>Поза паука</vt:lpstr>
      <vt:lpstr>Поза змеи (кобры)</vt:lpstr>
      <vt:lpstr>Поза обезьяны</vt:lpstr>
      <vt:lpstr>Поза черепахи</vt:lpstr>
      <vt:lpstr>Слайд 12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Учимся у природы  (детская йога)</dc:title>
  <dc:creator>RePack by Diakov</dc:creator>
  <cp:lastModifiedBy>1</cp:lastModifiedBy>
  <cp:revision>36</cp:revision>
  <dcterms:created xsi:type="dcterms:W3CDTF">2020-01-24T06:13:31Z</dcterms:created>
  <dcterms:modified xsi:type="dcterms:W3CDTF">2001-12-31T22:57:30Z</dcterms:modified>
</cp:coreProperties>
</file>