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75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6" r:id="rId20"/>
    <p:sldId id="273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325FC-8DC9-4DDA-B413-C4462D346B4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6BB46-0AB0-4728-AEE7-A315CC9E0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325FC-8DC9-4DDA-B413-C4462D346B4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6BB46-0AB0-4728-AEE7-A315CC9E0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325FC-8DC9-4DDA-B413-C4462D346B4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6BB46-0AB0-4728-AEE7-A315CC9E0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325FC-8DC9-4DDA-B413-C4462D346B4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6BB46-0AB0-4728-AEE7-A315CC9E0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325FC-8DC9-4DDA-B413-C4462D346B4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6BB46-0AB0-4728-AEE7-A315CC9E0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325FC-8DC9-4DDA-B413-C4462D346B4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6BB46-0AB0-4728-AEE7-A315CC9E0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325FC-8DC9-4DDA-B413-C4462D346B4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6BB46-0AB0-4728-AEE7-A315CC9E0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325FC-8DC9-4DDA-B413-C4462D346B4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6BB46-0AB0-4728-AEE7-A315CC9E0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325FC-8DC9-4DDA-B413-C4462D346B4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6BB46-0AB0-4728-AEE7-A315CC9E0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325FC-8DC9-4DDA-B413-C4462D346B4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6BB46-0AB0-4728-AEE7-A315CC9E0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325FC-8DC9-4DDA-B413-C4462D346B4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C96BB46-0AB0-4728-AEE7-A315CC9E03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94325FC-8DC9-4DDA-B413-C4462D346B43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96BB46-0AB0-4728-AEE7-A315CC9E037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3645024"/>
            <a:ext cx="6172200" cy="14623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Разработка с применением ЦОР из сети интернет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88640"/>
            <a:ext cx="8352928" cy="1224136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dirty="0"/>
              <a:t>Муниципальное бюджетное общеобразовательное учреждение</a:t>
            </a:r>
          </a:p>
          <a:p>
            <a:pPr algn="ctr"/>
            <a:r>
              <a:rPr lang="ru-RU" dirty="0"/>
              <a:t>«Лицей»</a:t>
            </a:r>
          </a:p>
          <a:p>
            <a:pPr algn="ctr"/>
            <a:r>
              <a:rPr lang="ru-RU" dirty="0"/>
              <a:t>г. </a:t>
            </a:r>
            <a:r>
              <a:rPr lang="ru-RU" dirty="0" smtClean="0"/>
              <a:t>Арзамас, </a:t>
            </a:r>
            <a:r>
              <a:rPr lang="ru-RU" dirty="0"/>
              <a:t>Нижегородской области</a:t>
            </a:r>
          </a:p>
          <a:p>
            <a:pPr algn="ctr"/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91072" y="5445224"/>
            <a:ext cx="8352928" cy="1224136"/>
          </a:xfrm>
          <a:prstGeom prst="rect">
            <a:avLst/>
          </a:prstGeom>
        </p:spPr>
        <p:txBody>
          <a:bodyPr vert="horz" lIns="45720" rIns="45720">
            <a:normAutofit fontScale="92500" lnSpcReduction="10000"/>
          </a:bodyPr>
          <a:lstStyle/>
          <a:p>
            <a:pPr marL="0" marR="64008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2700" dirty="0" smtClean="0">
                <a:solidFill>
                  <a:schemeClr val="tx2"/>
                </a:solidFill>
              </a:rPr>
              <a:t>Подготовила </a:t>
            </a:r>
          </a:p>
          <a:p>
            <a:pPr marL="0" marR="64008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2700" dirty="0" smtClean="0">
                <a:solidFill>
                  <a:schemeClr val="tx2"/>
                </a:solidFill>
              </a:rPr>
              <a:t>учитель  английского языка </a:t>
            </a:r>
          </a:p>
          <a:p>
            <a:pPr marL="0" marR="64008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2700" dirty="0" smtClean="0">
                <a:solidFill>
                  <a:schemeClr val="tx2"/>
                </a:solidFill>
              </a:rPr>
              <a:t>Сорокина А.А.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1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1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1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1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373616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ЦОР- цифровой образовательный ресурс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40560"/>
          </a:xfrm>
        </p:spPr>
        <p:txBody>
          <a:bodyPr>
            <a:normAutofit/>
          </a:bodyPr>
          <a:lstStyle/>
          <a:p>
            <a:r>
              <a:rPr lang="ru-RU" dirty="0" smtClean="0"/>
              <a:t>Под цифровыми образовательными ресурсами (ЦОР) понимается информационный источник, который содержит графическую, текстовую, цифровую, речевую, музыкальную информацию, направленный на достижение образовательных и воспитательных задач учебного процесса.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>
            <a:normAutofit/>
          </a:bodyPr>
          <a:lstStyle/>
          <a:p>
            <a:r>
              <a:rPr lang="ru-RU" dirty="0" smtClean="0"/>
              <a:t>использование цифровых образовательных ресурсов на уроке английского языка является неотъемлемой частью современного образовательного процесса. </a:t>
            </a:r>
          </a:p>
          <a:p>
            <a:r>
              <a:rPr lang="ru-RU" dirty="0" smtClean="0"/>
              <a:t>способствует развитию навыков самостоятельной работы, поиска и анализа необходимой информации, работы в группах. </a:t>
            </a:r>
          </a:p>
          <a:p>
            <a:r>
              <a:rPr lang="ru-RU" dirty="0" smtClean="0"/>
              <a:t>повышается мотивация к обучению у учащихся. </a:t>
            </a:r>
          </a:p>
          <a:p>
            <a:r>
              <a:rPr lang="ru-RU" dirty="0" smtClean="0"/>
              <a:t>возможность творческого развития не только для ученика, но и для учителя.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143000"/>
          </a:xfrm>
        </p:spPr>
        <p:txBody>
          <a:bodyPr/>
          <a:lstStyle/>
          <a:p>
            <a:pPr algn="ctr"/>
            <a:r>
              <a:rPr lang="ru-RU" b="1" i="1" dirty="0" smtClean="0"/>
              <a:t>Спасибо за внимание!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ЦОР- цифровой образовательный ресурс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ЦОР разделены на две группы: </a:t>
            </a:r>
          </a:p>
          <a:p>
            <a:pPr lvl="0"/>
            <a:r>
              <a:rPr lang="ru-RU" dirty="0" smtClean="0"/>
              <a:t> информационные источники</a:t>
            </a:r>
          </a:p>
          <a:p>
            <a:pPr lvl="0"/>
            <a:r>
              <a:rPr lang="ru-RU" dirty="0" smtClean="0"/>
              <a:t> информационные инструменты</a:t>
            </a:r>
          </a:p>
          <a:p>
            <a:pPr lvl="0">
              <a:buNone/>
            </a:pPr>
            <a:r>
              <a:rPr lang="ru-RU" dirty="0" smtClean="0"/>
              <a:t>Простые объекты ЦОР выражены в определенной форме (текст, изображение, звук) и часто имеют иллюстративный характер. </a:t>
            </a:r>
          </a:p>
          <a:p>
            <a:pPr lvl="0">
              <a:buNone/>
            </a:pPr>
            <a:r>
              <a:rPr lang="ru-RU" dirty="0" smtClean="0"/>
              <a:t>Сложными объектами считаются объекты, которые состоят из простых, обладают содержательной и функциональной целостностью более высокого уровня. Могут быть интерактивными.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Возможности, используемые на уроке с применением ЦОР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моделирование урока из отдельных цифровых объектов;  </a:t>
            </a:r>
          </a:p>
          <a:p>
            <a:pPr lvl="0"/>
            <a:r>
              <a:rPr lang="ru-RU" dirty="0" smtClean="0"/>
              <a:t>эффективный поиск информации в комплекте цифровых образовательных ресурсов;</a:t>
            </a:r>
          </a:p>
          <a:p>
            <a:pPr lvl="0"/>
            <a:r>
              <a:rPr lang="ru-RU" dirty="0" smtClean="0"/>
              <a:t>подготовка контрольных и самостоятельных; </a:t>
            </a:r>
          </a:p>
          <a:p>
            <a:pPr lvl="0"/>
            <a:r>
              <a:rPr lang="ru-RU" dirty="0" smtClean="0"/>
              <a:t>подготовка творческих заданий;</a:t>
            </a:r>
          </a:p>
          <a:p>
            <a:pPr lvl="0"/>
            <a:r>
              <a:rPr lang="ru-RU" dirty="0" smtClean="0"/>
              <a:t>подготовка поурочных планов, связанных с цифровыми объектами;</a:t>
            </a:r>
          </a:p>
          <a:p>
            <a:pPr lvl="0"/>
            <a:r>
              <a:rPr lang="ru-RU" dirty="0" smtClean="0"/>
              <a:t>демонстрация подготовленных цифровых объектов;</a:t>
            </a:r>
          </a:p>
          <a:p>
            <a:pPr lvl="0"/>
            <a:r>
              <a:rPr lang="ru-RU" dirty="0" smtClean="0"/>
              <a:t>компьютерное тестирование учащихся и помощь в оценивании знаний;</a:t>
            </a:r>
          </a:p>
          <a:p>
            <a:pPr lvl="0"/>
            <a:r>
              <a:rPr lang="ru-RU" dirty="0" smtClean="0"/>
              <a:t>исследовательская и творческая работа учащихся с цифровыми образовательными ресурсами на уроке.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Формы работы с ЦОР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фронтальная;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групповая;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парная;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индивидуальная.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4926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Использование ЦОР </a:t>
            </a:r>
            <a:r>
              <a:rPr lang="en-US" i="1" dirty="0" smtClean="0"/>
              <a:t>zunal.com</a:t>
            </a:r>
            <a:endParaRPr lang="ru-RU" i="1" dirty="0"/>
          </a:p>
        </p:txBody>
      </p:sp>
      <p:pic>
        <p:nvPicPr>
          <p:cNvPr id="5" name="Содержимое 4" descr="Безымянный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9144000" cy="54452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зымянный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288</TotalTime>
  <Words>263</Words>
  <Application>Microsoft Office PowerPoint</Application>
  <PresentationFormat>Экран (4:3)</PresentationFormat>
  <Paragraphs>39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Разработка с применением ЦОР из сети интернет</vt:lpstr>
      <vt:lpstr>ЦОР- цифровой образовательный ресурс</vt:lpstr>
      <vt:lpstr>ЦОР- цифровой образовательный ресурс</vt:lpstr>
      <vt:lpstr>Возможности, используемые на уроке с применением ЦОР</vt:lpstr>
      <vt:lpstr>Формы работы с ЦОР</vt:lpstr>
      <vt:lpstr>Использование ЦОР zunal.com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Выводы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цифровых образовательных ресурсов на уроке английского языка.</dc:title>
  <dc:creator>english2</dc:creator>
  <cp:lastModifiedBy>Админ</cp:lastModifiedBy>
  <cp:revision>31</cp:revision>
  <dcterms:created xsi:type="dcterms:W3CDTF">2014-08-27T05:02:59Z</dcterms:created>
  <dcterms:modified xsi:type="dcterms:W3CDTF">2015-11-10T19:22:13Z</dcterms:modified>
</cp:coreProperties>
</file>