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3" r:id="rId2"/>
    <p:sldId id="259" r:id="rId3"/>
    <p:sldId id="279" r:id="rId4"/>
    <p:sldId id="261" r:id="rId5"/>
    <p:sldId id="278" r:id="rId6"/>
    <p:sldId id="282" r:id="rId7"/>
    <p:sldId id="267" r:id="rId8"/>
    <p:sldId id="263" r:id="rId9"/>
    <p:sldId id="269" r:id="rId10"/>
    <p:sldId id="268" r:id="rId11"/>
    <p:sldId id="287" r:id="rId12"/>
    <p:sldId id="286" r:id="rId13"/>
    <p:sldId id="258" r:id="rId14"/>
    <p:sldId id="266" r:id="rId15"/>
    <p:sldId id="284" r:id="rId16"/>
    <p:sldId id="291" r:id="rId17"/>
    <p:sldId id="289" r:id="rId18"/>
    <p:sldId id="288" r:id="rId19"/>
    <p:sldId id="274" r:id="rId20"/>
    <p:sldId id="290" r:id="rId21"/>
    <p:sldId id="272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4A3DA-9DBD-4520-9C30-16ECF3C8B26D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DA1F1-9A66-4135-89F0-898F1A385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DA1F1-9A66-4135-89F0-898F1A38564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7;&#1072;&#1084;&#1103;&#1090;&#1085;&#1080;&#1082;%20&#1087;&#1086;&#1075;&#1080;&#1073;&#1096;&#1080;&#1084;%20&#1074;&#1086;&#1080;&#1085;&#1072;&#1084;%20&#1096;&#1077;&#1088;&#1083;&#1086;&#1074;&#1086;&#1075;&#1086;&#1088;&#1094;&#1072;&#1084;\&#1074;&#1080;&#1076;&#1077;&#1086;%209&#1084;&#1072;&#1103;%201976.avi" TargetMode="Externa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ADMIN\Рабочий стол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0350" cy="68643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214290"/>
            <a:ext cx="54292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 Black" pitchFamily="34" charset="0"/>
                <a:cs typeface="Times New Roman" pitchFamily="18" charset="0"/>
              </a:rPr>
              <a:t>Муниципальное общеобразовательное учреждение :</a:t>
            </a:r>
          </a:p>
          <a:p>
            <a:pPr algn="ctr"/>
            <a:r>
              <a:rPr lang="ru-RU" sz="1400" b="1" dirty="0" err="1">
                <a:latin typeface="Arial Black" pitchFamily="34" charset="0"/>
                <a:cs typeface="Times New Roman" pitchFamily="18" charset="0"/>
              </a:rPr>
              <a:t>Шерловогорская</a:t>
            </a:r>
            <a:r>
              <a:rPr lang="ru-RU" sz="1400" b="1" dirty="0">
                <a:latin typeface="Arial Black" pitchFamily="34" charset="0"/>
                <a:cs typeface="Times New Roman" pitchFamily="18" charset="0"/>
              </a:rPr>
              <a:t>  средняя общеобразовательная школа №47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285860"/>
            <a:ext cx="5000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kern="10" dirty="0">
              <a:ln w="28575">
                <a:solidFill>
                  <a:srgbClr val="FF66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1643050"/>
            <a:ext cx="5715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История  одного памятника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</a:t>
            </a: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571604" y="2143116"/>
            <a:ext cx="600076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Памятник в честь воинов-земляков,  погибших в годы Великой Отечественной войны</a:t>
            </a:r>
            <a:r>
              <a:rPr lang="ru-RU" sz="11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 п. Шерловая Гора</a:t>
            </a:r>
            <a:endParaRPr kumimoji="0" lang="ru-RU" sz="18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65823" cy="6875895"/>
          </a:xfrm>
          <a:prstGeom prst="rect">
            <a:avLst/>
          </a:prstGeom>
          <a:noFill/>
        </p:spPr>
      </p:pic>
      <p:pic>
        <p:nvPicPr>
          <p:cNvPr id="18" name="Picture 2" descr="C:\Documents and Settings\ADMIN\Рабочий стол\P1100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42852"/>
            <a:ext cx="3786214" cy="5836407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5429256" y="1214422"/>
            <a:ext cx="32861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северной грани цифры «1941-1945». Высота обелиска- 2,1 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85728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ADMIN\Рабочий стол\Рисунок1а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0" y="-15637"/>
            <a:ext cx="9162730" cy="687363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285852" y="214290"/>
            <a:ext cx="69294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 65-летию Победы памятник был реставрирован : установлена мраморная доска и добавлены недостающие фамилии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7 мая в  посёлке прошло открытие мемориальной доски</a:t>
            </a:r>
            <a:endParaRPr lang="ru-RU" dirty="0"/>
          </a:p>
        </p:txBody>
      </p:sp>
      <p:pic>
        <p:nvPicPr>
          <p:cNvPr id="1028" name="Picture 4" descr="E:\Открытия мемориал. доски 7 мая\DSC_02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142984"/>
            <a:ext cx="7990466" cy="5349550"/>
          </a:xfrm>
          <a:prstGeom prst="rect">
            <a:avLst/>
          </a:prstGeom>
          <a:noFill/>
        </p:spPr>
      </p:pic>
      <p:pic>
        <p:nvPicPr>
          <p:cNvPr id="1030" name="Picture 6" descr="E:\Открытия мемориал. доски 7 мая\DSC_03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165991"/>
            <a:ext cx="8001056" cy="5356638"/>
          </a:xfrm>
          <a:prstGeom prst="rect">
            <a:avLst/>
          </a:prstGeom>
          <a:noFill/>
        </p:spPr>
      </p:pic>
      <p:pic>
        <p:nvPicPr>
          <p:cNvPr id="1027" name="Picture 3" descr="E:\Открытия мемориал. доски 7 мая\DSC_02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000108"/>
            <a:ext cx="8180644" cy="5658454"/>
          </a:xfrm>
          <a:prstGeom prst="rect">
            <a:avLst/>
          </a:prstGeom>
          <a:noFill/>
        </p:spPr>
      </p:pic>
      <p:pic>
        <p:nvPicPr>
          <p:cNvPr id="12" name="Picture 2" descr="E:\Открытия мемориал. доски 7 мая\DSC_0310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990096"/>
            <a:ext cx="8429684" cy="5638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"/>
            <a:ext cx="9144000" cy="6859524"/>
          </a:xfrm>
          <a:prstGeom prst="rect">
            <a:avLst/>
          </a:prstGeom>
          <a:noFill/>
        </p:spPr>
      </p:pic>
      <p:pic>
        <p:nvPicPr>
          <p:cNvPr id="5" name="Picture 2" descr="E:\Мои фотографии\(=ОКСАНА=)\DSCF29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09" y="232147"/>
            <a:ext cx="7786743" cy="5840059"/>
          </a:xfrm>
          <a:prstGeom prst="rect">
            <a:avLst/>
          </a:prstGeom>
          <a:noFill/>
        </p:spPr>
      </p:pic>
      <p:pic>
        <p:nvPicPr>
          <p:cNvPr id="6" name="Picture 2" descr="K:\PC3104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161" y="250010"/>
            <a:ext cx="7691491" cy="5768620"/>
          </a:xfrm>
          <a:prstGeom prst="rect">
            <a:avLst/>
          </a:prstGeom>
          <a:noFill/>
        </p:spPr>
      </p:pic>
      <p:pic>
        <p:nvPicPr>
          <p:cNvPr id="7" name="Picture 3" descr="K:\ч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32149"/>
            <a:ext cx="7786742" cy="5840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274638"/>
            <a:ext cx="4257676" cy="1143000"/>
          </a:xfrm>
        </p:spPr>
        <p:txBody>
          <a:bodyPr>
            <a:normAutofit/>
          </a:bodyPr>
          <a:lstStyle/>
          <a:p>
            <a:endParaRPr lang="ru-RU" sz="1600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0" y="0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" name="Picture 2" descr="C:\Documents and Settings\ADMIN\Рабочий стол\Рисунок1а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3175"/>
            <a:ext cx="9150350" cy="6864350"/>
          </a:xfrm>
          <a:prstGeom prst="rect">
            <a:avLst/>
          </a:prstGeom>
          <a:noFill/>
        </p:spPr>
      </p:pic>
      <p:pic>
        <p:nvPicPr>
          <p:cNvPr id="13" name="Picture 3" descr="E:\Мои фотографии\День победы\DSCF1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1" y="203811"/>
            <a:ext cx="5328789" cy="5939833"/>
          </a:xfrm>
          <a:prstGeom prst="rect">
            <a:avLst/>
          </a:prstGeom>
          <a:noFill/>
        </p:spPr>
      </p:pic>
      <p:pic>
        <p:nvPicPr>
          <p:cNvPr id="7" name="Picture 7" descr="E:\Мои фотографии\День победы\DSCF1135.jpg"/>
          <p:cNvPicPr>
            <a:picLocks noChangeAspect="1" noChangeArrowheads="1"/>
          </p:cNvPicPr>
          <p:nvPr/>
        </p:nvPicPr>
        <p:blipFill>
          <a:blip r:embed="rId4" cstate="print"/>
          <a:srcRect l="1384" t="8038" r="7287" b="14790"/>
          <a:stretch>
            <a:fillRect/>
          </a:stretch>
        </p:blipFill>
        <p:spPr bwMode="auto">
          <a:xfrm>
            <a:off x="1285852" y="642918"/>
            <a:ext cx="6929486" cy="5039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Documents and Settings\ADMIN\Рабочий стол\Рисунок1а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3175"/>
            <a:ext cx="9150350" cy="6864350"/>
          </a:xfrm>
          <a:prstGeom prst="rect">
            <a:avLst/>
          </a:prstGeom>
          <a:noFill/>
        </p:spPr>
      </p:pic>
      <p:pic>
        <p:nvPicPr>
          <p:cNvPr id="8" name="Picture 2" descr="Изображение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</a:blip>
          <a:srcRect/>
          <a:stretch>
            <a:fillRect/>
          </a:stretch>
        </p:blipFill>
        <p:spPr bwMode="auto">
          <a:xfrm>
            <a:off x="2857488" y="142852"/>
            <a:ext cx="4000528" cy="5960175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9" name="Picture 2" descr="E:\Изображение 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8296" y="285728"/>
            <a:ext cx="8935704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9680" cy="6893790"/>
          </a:xfrm>
          <a:prstGeom prst="rect">
            <a:avLst/>
          </a:prstGeom>
          <a:noFill/>
        </p:spPr>
      </p:pic>
      <p:pic>
        <p:nvPicPr>
          <p:cNvPr id="5" name="видео 9мая 1976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4282" y="0"/>
            <a:ext cx="892971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58" y="2135"/>
            <a:ext cx="9235208" cy="6855865"/>
          </a:xfrm>
          <a:prstGeom prst="rect">
            <a:avLst/>
          </a:prstGeom>
          <a:noFill/>
        </p:spPr>
      </p:pic>
      <p:pic>
        <p:nvPicPr>
          <p:cNvPr id="7" name="Picture 4" descr="новая папка 00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970" r="16624" b="65677"/>
          <a:stretch>
            <a:fillRect/>
          </a:stretch>
        </p:blipFill>
        <p:spPr bwMode="auto">
          <a:xfrm>
            <a:off x="1000100" y="488145"/>
            <a:ext cx="7072362" cy="4745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264" y="-148754"/>
            <a:ext cx="9340264" cy="7006754"/>
          </a:xfrm>
          <a:prstGeom prst="rect">
            <a:avLst/>
          </a:prstGeom>
          <a:noFill/>
        </p:spPr>
      </p:pic>
      <p:pic>
        <p:nvPicPr>
          <p:cNvPr id="5" name="Picture 4" descr="E:\Изображение 034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 rot="5400000">
            <a:off x="2274004" y="-815084"/>
            <a:ext cx="6054912" cy="7685081"/>
          </a:xfrm>
          <a:prstGeom prst="rect">
            <a:avLst/>
          </a:prstGeom>
          <a:noFill/>
        </p:spPr>
      </p:pic>
      <p:pic>
        <p:nvPicPr>
          <p:cNvPr id="6" name="Picture 3" descr="E:\Изображение 034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/>
          <a:stretch>
            <a:fillRect/>
          </a:stretch>
        </p:blipFill>
        <p:spPr bwMode="auto">
          <a:xfrm rot="5400000">
            <a:off x="2038377" y="-1176295"/>
            <a:ext cx="5929328" cy="8281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8894"/>
            <a:ext cx="9207146" cy="6906893"/>
          </a:xfrm>
          <a:prstGeom prst="rect">
            <a:avLst/>
          </a:prstGeom>
          <a:noFill/>
        </p:spPr>
      </p:pic>
      <p:pic>
        <p:nvPicPr>
          <p:cNvPr id="8" name="Picture 4" descr="K:\PC3104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3" y="105194"/>
            <a:ext cx="7762761" cy="5824136"/>
          </a:xfrm>
          <a:prstGeom prst="rect">
            <a:avLst/>
          </a:prstGeom>
          <a:noFill/>
        </p:spPr>
      </p:pic>
      <p:pic>
        <p:nvPicPr>
          <p:cNvPr id="9" name="Picture 2" descr="E:\Мои фотографии\День победы\DSCF11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5384" y="0"/>
            <a:ext cx="8048616" cy="6036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6251" cy="6858000"/>
          </a:xfrm>
          <a:prstGeom prst="rect">
            <a:avLst/>
          </a:prstGeom>
          <a:noFill/>
        </p:spPr>
      </p:pic>
      <p:pic>
        <p:nvPicPr>
          <p:cNvPr id="5" name="Picture 8" descr="Изображение 1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714356"/>
            <a:ext cx="6574601" cy="4929222"/>
          </a:xfrm>
          <a:prstGeom prst="rect">
            <a:avLst/>
          </a:prstGeom>
          <a:solidFill>
            <a:srgbClr val="FFFF00"/>
          </a:solidFill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2844" y="142852"/>
            <a:ext cx="2733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Никто не забыт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40513" y="5715016"/>
            <a:ext cx="290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Ничто не забыто</a:t>
            </a:r>
          </a:p>
        </p:txBody>
      </p:sp>
      <p:pic>
        <p:nvPicPr>
          <p:cNvPr id="11" name="Picture 6" descr="DSCN14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0849" y="739641"/>
            <a:ext cx="6738985" cy="5054239"/>
          </a:xfrm>
          <a:prstGeom prst="rect">
            <a:avLst/>
          </a:prstGeom>
          <a:solidFill>
            <a:srgbClr val="FFFF00"/>
          </a:solidFill>
          <a:ln w="2857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71485"/>
            <a:ext cx="9237262" cy="6929485"/>
          </a:xfrm>
          <a:prstGeom prst="rect">
            <a:avLst/>
          </a:prstGeom>
          <a:noFill/>
        </p:spPr>
      </p:pic>
      <p:pic>
        <p:nvPicPr>
          <p:cNvPr id="5" name="Picture 3" descr="C:\Documents and Settings\ADMIN\Рабочий стол\570583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853406"/>
            <a:ext cx="5857916" cy="407962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142852"/>
            <a:ext cx="85010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         Памятник в честь воинов-земляков,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погибших в годы Великой Отечественной войны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91" y="4696"/>
            <a:ext cx="9135709" cy="6853304"/>
          </a:xfrm>
          <a:prstGeom prst="rect">
            <a:avLst/>
          </a:prstGeom>
          <a:noFill/>
        </p:spPr>
      </p:pic>
      <p:pic>
        <p:nvPicPr>
          <p:cNvPr id="6" name="Picture 2" descr="K:\PC310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4624"/>
            <a:ext cx="7828958" cy="5871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4286256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6251" cy="6858000"/>
          </a:xfrm>
          <a:prstGeom prst="rect">
            <a:avLst/>
          </a:prstGeom>
          <a:noFill/>
        </p:spPr>
      </p:pic>
      <p:pic>
        <p:nvPicPr>
          <p:cNvPr id="7" name="Picture 2" descr="K:\иии.jpg"/>
          <p:cNvPicPr>
            <a:picLocks noChangeAspect="1" noChangeArrowheads="1"/>
          </p:cNvPicPr>
          <p:nvPr/>
        </p:nvPicPr>
        <p:blipFill>
          <a:blip r:embed="rId3" cstate="print"/>
          <a:srcRect r="9198"/>
          <a:stretch>
            <a:fillRect/>
          </a:stretch>
        </p:blipFill>
        <p:spPr bwMode="auto">
          <a:xfrm>
            <a:off x="428596" y="285728"/>
            <a:ext cx="8530332" cy="5666016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28604"/>
            <a:ext cx="8400344" cy="528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0576" y="10457"/>
            <a:ext cx="9284576" cy="6954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33" y="0"/>
            <a:ext cx="9141969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1340289646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625951"/>
            <a:ext cx="8437827" cy="50890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0298"/>
            <a:ext cx="9262340" cy="6948298"/>
          </a:xfrm>
          <a:prstGeom prst="rect">
            <a:avLst/>
          </a:prstGeom>
          <a:noFill/>
        </p:spPr>
      </p:pic>
      <p:pic>
        <p:nvPicPr>
          <p:cNvPr id="5" name="Picture 3" descr="C:\Documents and Settings\ADMIN\Рабочий стол\570583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6257236" cy="43577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85918" y="4857760"/>
            <a:ext cx="65008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Памятник  погибшим землякам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Шерловогрцам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открыт в 1975 году  работниками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Шерловогорского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Гока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Владимиром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Жариковым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Анатолием  Поповым, Валерием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Лаврик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356" y="357166"/>
            <a:ext cx="27146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Открытие памятника было приурочено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к  30-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Великой Победы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0322"/>
            <a:ext cx="9262372" cy="6948322"/>
          </a:xfrm>
          <a:prstGeom prst="rect">
            <a:avLst/>
          </a:prstGeom>
          <a:noFill/>
        </p:spPr>
      </p:pic>
      <p:pic>
        <p:nvPicPr>
          <p:cNvPr id="5" name="Picture 2" descr="C:\Documents and Settings\All Users\Документы\Мои рисунки\Изображение 033.jpg"/>
          <p:cNvPicPr>
            <a:picLocks noChangeAspect="1" noChangeArrowheads="1"/>
          </p:cNvPicPr>
          <p:nvPr/>
        </p:nvPicPr>
        <p:blipFill>
          <a:blip r:embed="rId3" cstate="print">
            <a:lum bright="-20000" contrast="-20000"/>
          </a:blip>
          <a:srcRect/>
          <a:stretch>
            <a:fillRect/>
          </a:stretch>
        </p:blipFill>
        <p:spPr bwMode="auto">
          <a:xfrm rot="16200000">
            <a:off x="1769430" y="-353549"/>
            <a:ext cx="5605137" cy="77153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71670" y="0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Схема расположения памятника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92900"/>
            <a:ext cx="771530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76"/>
            <a:ext cx="9144000" cy="6859524"/>
          </a:xfrm>
          <a:prstGeom prst="rect">
            <a:avLst/>
          </a:prstGeom>
          <a:noFill/>
        </p:spPr>
      </p:pic>
      <p:pic>
        <p:nvPicPr>
          <p:cNvPr id="5" name="Picture 3" descr="C:\Documents and Settings\ADMIN\Рабочий стол\570583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57166"/>
            <a:ext cx="7605170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\Рабочий стол\Рисунок1а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3175"/>
            <a:ext cx="9150350" cy="6864350"/>
          </a:xfrm>
          <a:prstGeom prst="rect">
            <a:avLst/>
          </a:prstGeom>
          <a:noFill/>
        </p:spPr>
      </p:pic>
      <p:pic>
        <p:nvPicPr>
          <p:cNvPr id="10" name="Picture 3" descr="C:\Documents and Settings\ADMIN\Рабочий стол\P11008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42917"/>
            <a:ext cx="5214974" cy="462005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1142984"/>
            <a:ext cx="3214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южной грани обелиска- рельефное изображение воина в позе скорби , мраморная доска с высеченными фамилиями погибших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Рабочий стол\Рисунок1а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350"/>
            <a:ext cx="9150350" cy="6864350"/>
          </a:xfrm>
          <a:prstGeom prst="rect">
            <a:avLst/>
          </a:prstGeom>
          <a:noFill/>
        </p:spPr>
      </p:pic>
      <p:pic>
        <p:nvPicPr>
          <p:cNvPr id="21508" name="Picture 4" descr="C:\Documents and Settings\ADMIN\Рабочий стол\DSCF11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857232"/>
            <a:ext cx="5152189" cy="37147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500694" y="714356"/>
            <a:ext cx="31432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 западной грани имеется надпись: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«Воинам –землякам, ушедшим в бессмертие».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Рисунок1а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93" y="4697"/>
            <a:ext cx="9135707" cy="6853303"/>
          </a:xfrm>
          <a:prstGeom prst="rect">
            <a:avLst/>
          </a:prstGeom>
          <a:noFill/>
        </p:spPr>
      </p:pic>
      <p:pic>
        <p:nvPicPr>
          <p:cNvPr id="5" name="Picture 4" descr="C:\Documents and Settings\ADMIN\Рабочий стол\P11008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42918"/>
            <a:ext cx="4953035" cy="37147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5008" y="1428736"/>
            <a:ext cx="278606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восточной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грани-прорезанное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изображение фигуры солдат, кидающих гранаты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</TotalTime>
  <Words>161</Words>
  <Application>Microsoft Office PowerPoint</Application>
  <PresentationFormat>Экран (4:3)</PresentationFormat>
  <Paragraphs>23</Paragraphs>
  <Slides>22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Вахта памяти</dc:title>
  <cp:lastModifiedBy>Organizator</cp:lastModifiedBy>
  <cp:revision>105</cp:revision>
  <dcterms:modified xsi:type="dcterms:W3CDTF">2023-11-15T00:17:52Z</dcterms:modified>
</cp:coreProperties>
</file>