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5" r:id="rId3"/>
    <p:sldId id="258" r:id="rId4"/>
    <p:sldId id="276" r:id="rId5"/>
    <p:sldId id="277" r:id="rId6"/>
    <p:sldId id="260" r:id="rId7"/>
    <p:sldId id="261" r:id="rId8"/>
    <p:sldId id="262" r:id="rId9"/>
    <p:sldId id="278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 snapToGrid="0">
      <p:cViewPr>
        <p:scale>
          <a:sx n="100" d="100"/>
          <a:sy n="100" d="100"/>
        </p:scale>
        <p:origin x="1350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4C552-A95B-4435-9127-C6E40CB393E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82F4F6-9745-4968-9E7A-8017A53E21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305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82F4F6-9745-4968-9E7A-8017A53E212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582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199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750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07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630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615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90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080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124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882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900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924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1C6A9-8406-48A7-AEB0-8354EDA56577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32527-C842-47B4-AA9B-2542119AA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38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2587" y="71843"/>
            <a:ext cx="7880842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№30 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приоритетным осуществлением деятельности 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социально – личностному развитию детей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0252" y="887489"/>
            <a:ext cx="4353951" cy="954107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Межрегиональная научно-практическая конференция 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«Заповедное дело,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биоразнообразие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экообразование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45390" y="1667545"/>
            <a:ext cx="4557930" cy="738664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разработки мероприятий, занятий, экспедиций, 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экологических троп в ООПТ или по теме ООПТ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7107" y="2519925"/>
            <a:ext cx="8412480" cy="2062103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</a:t>
            </a:r>
            <a:r>
              <a:rPr lang="ru-RU" sz="3200" b="1" i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Формирование представлений детей старшего дошкольного возраста об особо охраняемых природных территориях на примере проекта «Кладовая природы»</a:t>
            </a:r>
            <a:endParaRPr lang="ru-RU" sz="2000" b="1" i="1" dirty="0" smtClean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25815" y="47539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Кабанова Тамара Сергеевна,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МБДОУ Детский сад №30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57930" y="5438894"/>
            <a:ext cx="36955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УЧАСТИЯ: публикация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5781" y="6254820"/>
            <a:ext cx="427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Нижний Тагил 21-23 октября 2021 года</a:t>
            </a:r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62558" y="1024097"/>
            <a:ext cx="365491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ИГРОВАЯ ДЕЯТЕЛЬНОСТЬ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640" y="4538668"/>
            <a:ext cx="2782297" cy="20867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87" y="1657081"/>
            <a:ext cx="1986534" cy="26487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344" y="4538668"/>
            <a:ext cx="2782297" cy="20867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389" y="1657081"/>
            <a:ext cx="2825492" cy="21191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592" y="1657081"/>
            <a:ext cx="1986534" cy="2648712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3066247" y="3686748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«Напольные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пазлы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2066" y="4099905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«Угадай на ощупь»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14971" y="4099905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«Сосчитай на ощупь»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89012" y="6250861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«ЛОТО»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40528" y="1038165"/>
            <a:ext cx="420711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ДВИГАТЕЛЬНАЯ АКТИВНОСТЬ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57" y="1611259"/>
            <a:ext cx="2679687" cy="20097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264" y="1611259"/>
            <a:ext cx="2679687" cy="20097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839" y="1611259"/>
            <a:ext cx="2679687" cy="20097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263" y="3979926"/>
            <a:ext cx="2679687" cy="20097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642" y="3904487"/>
            <a:ext cx="2713884" cy="20852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57" y="3979925"/>
            <a:ext cx="2679687" cy="2009765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02634" y="3298698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игра 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или лес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88121" y="3298698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игра 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 или лес»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47642" y="3323501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«Раз, два, три, к дереву беги»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9847" y="566311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Замри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70125" y="566311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игры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14696" y="5667364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</a:t>
            </a: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6460" y="1010029"/>
            <a:ext cx="45267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МУЗЫКАЛЬНАЯ ДЕЯТЕЛЬНОСТЬ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sun9-41.userapi.com/impg/j8yd1wdT1l-8MpbSeZASNbtsb_GCJs_w9S477Q/FPaKaZqtQKo.jpg?size=1280x960&amp;quality=96&amp;sign=20548a298e4dd5db6eca58920a828958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35" y="1554987"/>
            <a:ext cx="3267940" cy="245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20.userapi.com/impg/d-u80QpRdwgNNd41nvj0wqDNj2TCgMbp5dbsTw/lkhbsdjh_kM.jpg?size=1280x960&amp;quality=96&amp;sign=671819bdcfbb0343f72827f4c8f0d0d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66" y="2780465"/>
            <a:ext cx="3267940" cy="245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75.userapi.com/impg/ukA0kZHEyJ_yC9RsBj6IcpwYGCHBV4SgibAsPA/G4PzRjO74Ss.jpg?size=1280x960&amp;quality=96&amp;sign=7e0776038a5a58ddcd92a451f05a5bf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407" y="4150791"/>
            <a:ext cx="3267940" cy="245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656317" y="594612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Танцевальная композиция 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«Листик - листопад»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5444" y="1094435"/>
            <a:ext cx="50213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ИЗОБРАЗИТЕЛЬНАЯ ДЕЯТЕЛЬНОСТЬ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sun9-81.userapi.com/impg/l-4qYzDYaurzkOneUUie3SKogXpMeENt92cbKA/aTQN0KIzD2Q.jpg?size=1280x960&amp;quality=96&amp;sign=4617c2781012a6045214e8332190ae40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75889" y="1723797"/>
            <a:ext cx="2632993" cy="197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29.userapi.com/impg/7OWFfFQ92WwNzy9jOg-5JmNmDlta3G7w_FJfPg/mgV_wqoTYCY.jpg?size=1280x960&amp;quality=96&amp;sign=6037a1fa8c645d59a4ea552fce18ba28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010" y="1723799"/>
            <a:ext cx="2632992" cy="197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74.userapi.com/impg/Pkk7o4hblHDrVjHLOtdJnQbxzCnRBABbEcfARw/s51OsL0T2bY.jpg?size=780x1040&amp;quality=96&amp;sign=8655a1c9b66286c82c2e69db04dfbb2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646" y="1723799"/>
            <a:ext cx="2819637" cy="375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56.userapi.com/impg/RgEmZnce_eNQ7YDeGdFrOqryzf5BOcNKsk5oyA/T95IEHWvAyY.jpg?size=1280x960&amp;quality=96&amp;sign=e2e8a88e8556c327033e905897e2bf4f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010" y="4138329"/>
            <a:ext cx="2613450" cy="196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sun9-82.userapi.com/impg/ME1TmkyWurlNFLWtmlvZ-5MtxrfERu3yKJKfQQ/Jm6M0dJ7bu4.jpg?size=1280x960&amp;quality=96&amp;sign=fe2264281556393efd4ade00ae9ce352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89" y="4151978"/>
            <a:ext cx="2632993" cy="1974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02497" y="5805643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«Цветик -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семицветик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70010" y="576464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работ 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«Здравствуй, осень золотая»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7850" y="3603557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с натуры 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«Лист рябины»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96618" y="3592653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листьев 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«Птица»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9646" y="5322153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Коллективная работа 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«Снегири»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85451" y="1066300"/>
            <a:ext cx="67694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КОНСТРУКТИВНО – МОДЕЛЬНАЯ ДЕЯТЕЛЬНОСТЬ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sun9-82.userapi.com/impg/iNTwjK6OFnyjBaWaPodzCMe1qD6wCMhOjUwK5Q/HYrBgfdeS5E.jpg?size=810x1080&amp;quality=96&amp;sign=bef5f91f1fcffdfb462c50eae13e3acd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00" y="1667529"/>
            <a:ext cx="1985137" cy="2646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51.userapi.com/impg/ahf_xxI5wGHZ-gdSwn70ov0car-Wf6alJRGPsA/EZ1OsSQ5UVs.jpg?size=1280x960&amp;quality=96&amp;sign=5448cd21308ce9c7b6d87119fe60d4d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436" y="1659093"/>
            <a:ext cx="2520532" cy="189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80.userapi.com/impg/YUscjSoKUC1XWIT1XkyLT3ZD0nkNRpv-aX53tA/vIj__Vp9IXs.jpg?size=810x1080&amp;quality=96&amp;sign=b38dde3fd8210b4df81a45101eb9d882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51" y="3779851"/>
            <a:ext cx="2005312" cy="267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sun9-87.userapi.com/impg/iklcJBBjLVcwMvqrtJ0sb-_U5CdHNwn7TPOB3A/HUf2ZtcqAxc.jpg?size=810x1080&amp;quality=96&amp;sign=a7c2a9645544514711f9cf7c6111d3b0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373" y="3549492"/>
            <a:ext cx="1908126" cy="25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un9-39.userapi.com/impg/Qm7exZWIo4ZXp-GoU5PpDp-O9HylY-lwoBai6A/fW-0cmMUiZs.jpg?size=810x1080&amp;quality=96&amp;sign=52599e61b2f18a8436de55517edcf89f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31971" y="1344027"/>
            <a:ext cx="1890398" cy="252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37128" y="6256294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«Рыбка» (конструктор «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Полидрон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77170" y="3442394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«Яблоко» 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(полосы бумаги и картон)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60700" y="1052232"/>
            <a:ext cx="53203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КОММУНИКАТИВНАЯ ДЕЯТЕЛЬНОСТЬ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sun9-83.userapi.com/impg/AwFSYq81b4xV63SacHROFi2MAFJyj3mJs_SDAw/PS4l1ZC1I08.jpg?size=1280x960&amp;quality=96&amp;sign=2152ac5bd1433c0d1031c90d00cfd197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35" y="1639393"/>
            <a:ext cx="3256365" cy="244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28.userapi.com/impg/cNdYIWKBOlJ4zklc2SnOYbJnOo4C1pecEysOqQ/JPymGpljiTk.jpg?size=1280x960&amp;quality=96&amp;sign=feff567fea792dbc7ec0d86a8f31e512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454" y="2959508"/>
            <a:ext cx="3262627" cy="244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77.userapi.com/impg/YYOBDeieit2cQs1JV22HsdgZ_XNDmtYiLdscig/Vtoj0paQ6SQ.jpg?size=1280x960&amp;quality=96&amp;sign=ac174413db97a5b8a9c2dcd8caace88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785" y="4284320"/>
            <a:ext cx="3256365" cy="244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37128" y="6256294"/>
            <a:ext cx="3787222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рассказов и предложений об объектах природы по заданному алгоритму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8337" y="1080367"/>
            <a:ext cx="849745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ВОСПРИЯТИЕ ХУДОЖЕСТВЕННОЙ ЛИТЕРАТУРЫ И ФОЛЬКЛОРА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37" y="1629113"/>
            <a:ext cx="2767582" cy="2150744"/>
          </a:xfrm>
          <a:prstGeom prst="rect">
            <a:avLst/>
          </a:prstGeom>
        </p:spPr>
      </p:pic>
      <p:pic>
        <p:nvPicPr>
          <p:cNvPr id="1026" name="Picture 2" descr="https://sun9-15.userapi.com/impg/tD-bpgA4_0bA98lkqaX3oPLpz2y7tBaAxFrYUw/Nxr0-zMocvw.jpg?size=1280x960&amp;quality=96&amp;sign=89d7f8d27d7c05ac9f56375c165c4ec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38" y="3928493"/>
            <a:ext cx="2767582" cy="207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29.userapi.com/impg/SFcLuqdrmZruKaYeMNkLK7VtgRSOqECeqQThFg/pPMEOkj0S3c.jpg?size=1280x960&amp;quality=96&amp;sign=e179743aadf345f2cb66bfa6825ed24a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026" y="1629113"/>
            <a:ext cx="2860580" cy="214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84.userapi.com/impg/iv497_lndKYQGujDvGEOkYPgYMVO9nKMKmfjLw/9RwDEb7Tjj8.jpg?size=1280x960&amp;quality=96&amp;sign=a403938626d130dbdc44280415b8bbd3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026" y="3923185"/>
            <a:ext cx="2860580" cy="208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6252713" y="1629112"/>
            <a:ext cx="2738887" cy="77118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к книжной культуре через создание книжки – малышки «Азбука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Природолюбия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8676" y="1066300"/>
            <a:ext cx="802905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САМООБСЛУЖИВАНИЕ И ЭЛЕМЕНТАРНЫЙ БЫТОВОЙ ТРУД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sun9-10.userapi.com/impg/nGSP6tIe-tTm8mo3MxojUE7gQSFOoyJynwQaEw/lBNOQmw8ewM.jpg?size=1280x960&amp;quality=96&amp;sign=79105fe622669b9e993289c7b5592a76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87" y="1767097"/>
            <a:ext cx="2119618" cy="158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76.userapi.com/impg/XqrQfMrlTo-_A5EYnwWHij0jPV_7ma1XTqccVA/8GQkIiSjxHo.jpg?size=1280x960&amp;quality=96&amp;sign=da86222420bfc4bfe46814689c5d32c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067211" y="1767097"/>
            <a:ext cx="2119616" cy="158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24.userapi.com/impg/UUEdl9fBo3vWzrb3jj4qMQfMwUsYxpwDI2ppAA/3mauNFd8CjI.jpg?size=1280x960&amp;quality=96&amp;sign=6d2040903779225931931b8c0be89ef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95" y="1767097"/>
            <a:ext cx="2119617" cy="158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sun9-84.userapi.com/impg/jpvTmpG-rqyfMZwUgZ1_ADIuuzaHJJDph9iAJw/2xuy5sU0TJU.jpg?size=780x1040&amp;quality=96&amp;sign=89e33d7064517d5eccb45a6cc021753b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87" y="3657497"/>
            <a:ext cx="2119618" cy="282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sun9-1.userapi.com/impg/B1oC1UoeYq5aYWMrpXB_cwCJrO-zgU8bFgK7WQ/DaSlDoYbTSI.jpg?size=810x1080&amp;quality=96&amp;sign=bf70e09b8d0cfa7b6baee79c28ad9f80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531" y="3657497"/>
            <a:ext cx="2108296" cy="2811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sun9-82.userapi.com/impg/M058QJKBr42TcnOlaUOoFDF-Kivggy7RbJI9Fg/mCCjNR43FNA.jpg?size=810x1080&amp;quality=96&amp;sign=ce051b4b2e94ffe106448821c334465c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095" y="3657497"/>
            <a:ext cx="2119617" cy="282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900727" y="6322490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Высадка ростка дуба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8964" y="6307394"/>
            <a:ext cx="2339063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урожая в огороде на участке 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38305" y="1574583"/>
            <a:ext cx="2965790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семян; трудовые действия в огороде на подоконнике</a:t>
            </a:r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0873" y="995961"/>
            <a:ext cx="64970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СОВМЕСТНАЯ ДЕЯТЕЛЬНОСТЬ С РОДИТЕЛЯМИ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sun9-24.userapi.com/impg/XE1T8DnAoIVTgAi5ubY4sTDwNNAtxK8ilzAYpA/hgdeclUBLZw.jpg?size=1280x960&amp;quality=96&amp;sign=2da2ab2dd978a8c9dec00fdd6d2ac1f7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87" y="1396072"/>
            <a:ext cx="2765934" cy="207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19.userapi.com/impg/041Oj4CWr7Qac6pmEbzEhFJEaInrcuSJeIlAVA/baioCc7UD5g.jpg?size=810x1080&amp;quality=96&amp;sign=7d6c40e8a50eb21b7091f40d032eb5d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427" y="1396071"/>
            <a:ext cx="1555839" cy="207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63.userapi.com/impg/hyLJcJTwq-MamhgcXNNQQiRw_PluQteuuilZvw/3rNC-ekvBb0.jpg?size=810x1080&amp;quality=96&amp;sign=e72e4145510e364f006de81d87060b69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391" y="1396071"/>
            <a:ext cx="1555839" cy="207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sun9-29.userapi.com/impg/LI-CLpVsZHG3JC0Eo62Lo5sCvlJt0Dgsod1W1Q/I7ycbCYv08k.jpg?size=810x1080&amp;quality=96&amp;sign=f28d3586771503f9e8991ece1a88cb1e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775" y="1396071"/>
            <a:ext cx="1555839" cy="207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sun9-44.userapi.com/impg/tFiKXsVpyN41rAhfazZNf49z-zRtWF9PEcsxuw/lnXcFYGHBIY.jpg?size=1280x960&amp;quality=96&amp;sign=6a5a7c8a4f882cf54c699c3be532e9cb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87" y="4133318"/>
            <a:ext cx="2392955" cy="179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sun9-42.userapi.com/impg/hA6gy7pecz4U8ipz8HaP-WtGrEmtQdhD1N2fZQ/LgpGi8jM8e8.jpg?size=1280x960&amp;quality=96&amp;sign=1d848ab208e41d99b7015ba2ff96c84d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020" y="4133318"/>
            <a:ext cx="2859957" cy="214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sun9-40.userapi.com/impg/HUKlfddcsrpu86oZNVWIVFdyj0lyz8TC4GTQoA/frrSIgRxzG8.jpg?size=1280x960&amp;quality=96&amp;sign=4504e8b000d6618b76cef6152fab1148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613" y="4133317"/>
            <a:ext cx="2392956" cy="179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732122" y="3148197"/>
            <a:ext cx="2339063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Фотовыставка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«Лучше друга в мире нет»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17058" y="3441264"/>
            <a:ext cx="2660851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 – музей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минералов и горных пород»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17814" y="6178511"/>
            <a:ext cx="2339063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книг о природе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3777" y="2623263"/>
            <a:ext cx="750250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1185" y="289550"/>
            <a:ext cx="7112075" cy="107721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МЕТОДИЧЕСКОЕ ОБЕСПЕЧЕНИЕ</a:t>
            </a:r>
          </a:p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0064" y="2184622"/>
            <a:ext cx="725431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0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Инновационная программа </a:t>
            </a:r>
            <a:r>
              <a:rPr lang="ru-RU" sz="2000" dirty="0">
                <a:solidFill>
                  <a:srgbClr val="00000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дошкольного образования "От рождения до школы" под редакцией </a:t>
            </a:r>
            <a:r>
              <a:rPr lang="ru-RU" sz="2000" dirty="0" err="1">
                <a:solidFill>
                  <a:srgbClr val="00000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Н.Е.Вераксы</a:t>
            </a:r>
            <a:r>
              <a:rPr lang="ru-RU" sz="2000" dirty="0">
                <a:solidFill>
                  <a:srgbClr val="00000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ru-RU" sz="2000" dirty="0" err="1" smtClean="0">
                <a:solidFill>
                  <a:srgbClr val="00000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Т.С.Комаровой</a:t>
            </a:r>
            <a:r>
              <a:rPr lang="ru-RU" sz="2000" dirty="0">
                <a:solidFill>
                  <a:srgbClr val="00000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ru-RU" sz="2000" dirty="0" err="1" smtClean="0">
                <a:solidFill>
                  <a:srgbClr val="00000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Э.М.Дорофеевой</a:t>
            </a:r>
            <a:r>
              <a:rPr lang="ru-RU" sz="2000" dirty="0">
                <a:solidFill>
                  <a:srgbClr val="00000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2000" dirty="0" smtClean="0">
                <a:solidFill>
                  <a:srgbClr val="00000A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- 2019 год</a:t>
            </a:r>
          </a:p>
          <a:p>
            <a:pPr algn="just">
              <a:spcAft>
                <a:spcPts val="0"/>
              </a:spcAft>
            </a:pPr>
            <a:endParaRPr lang="ru-RU" sz="2000" dirty="0" smtClean="0">
              <a:solidFill>
                <a:srgbClr val="00000A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С.Н.Николаева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Юный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эколог. Система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старшей группе детского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сада. 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 детьми 5-6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лет, 2010 год</a:t>
            </a:r>
          </a:p>
          <a:p>
            <a:pPr algn="just"/>
            <a:endParaRPr lang="ru-RU" sz="1600" dirty="0" smtClean="0">
              <a:solidFill>
                <a:srgbClr val="00000A"/>
              </a:solidFill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Соломенникова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О.А. Ознакомление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природой в детском саду: Старшая группа. 5-6 лет.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ФГОС, 2010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00000A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76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8687" y="280406"/>
            <a:ext cx="4490460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ПАСПОРТ</a:t>
            </a:r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458" y="1093988"/>
            <a:ext cx="8165120" cy="2369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ТИП ПРОЕКТА: </a:t>
            </a:r>
          </a:p>
          <a:p>
            <a:pPr lvl="0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доминирующему методу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ориентированный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  + семья + природа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в проекте: 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ебёнок - участник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зарождения идеи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результата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контактов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одной возрастной группы, в контакте с семьей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участников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фронтальный, групповой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7458" y="3692675"/>
            <a:ext cx="79898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ВОЗРАСТНАЯ КАТЕГОРИЯ УЧАСТНИКОВ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ПРОЕКТА: </a:t>
            </a:r>
          </a:p>
          <a:p>
            <a:pPr algn="r"/>
            <a:r>
              <a:rPr lang="ru-RU" sz="2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старший дошкольный возраст (5 – 7 лет)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7458" y="4429313"/>
            <a:ext cx="79898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СРОКИ РЕАЛИЗАЦИИ ПРОЕКТА: </a:t>
            </a:r>
          </a:p>
          <a:p>
            <a:pPr algn="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sz="2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2021 года – май 2022 года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8687" y="280406"/>
            <a:ext cx="4490460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ПАСПОРТ</a:t>
            </a:r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8686" y="1048267"/>
            <a:ext cx="428908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ПЛАНИРУЕМЫЕ РЕЗУЛЬТАТЫ: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8686" y="1631463"/>
            <a:ext cx="772920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уровне детей:</a:t>
            </a:r>
            <a:endParaRPr lang="ru-RU" sz="1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развитие творческих и коммуникативных способностей детей;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воспитание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экологически осознанного отношения к природе;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развитие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познавательного интереса и любви к родному краю.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уровне родителей:</a:t>
            </a:r>
            <a:endParaRPr lang="ru-RU" sz="1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активное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включение в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воспитательно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-образовательный процесс детского сада;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обогащение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опыта совместной деятельности с ребенком.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уровне педагогов:</a:t>
            </a:r>
            <a:endParaRPr lang="ru-RU" sz="1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повышение профессиональной компетентности;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внедрение современных методов и технологий 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самореализация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68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8687" y="280406"/>
            <a:ext cx="4490460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ПАСПОРТ</a:t>
            </a:r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8686" y="1048267"/>
            <a:ext cx="7637762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старшего дошкольного возраста знаний основ экологической культуры на основе изучения природных объектов особо охраняемых природных территорий (далее - ООПТ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8686" y="2279373"/>
            <a:ext cx="8158970" cy="45550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ПРОЕКТА: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Формировать и обогащать представления о значении ООПТ в природе и жизни человека, о разнообразии растительного и животного мира ООПТ Свердловской области;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Дать детям знания о людях, охраняющих и восстанавливающих лесные богатства;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Познакомить с лесом как с сообществом растений и животных, с приспособлением животных к условиям определенной экологической ниши;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Расширить, уточнить знания о правилах поведения в лесу. Вызвать желание осознанно выполнять их, понимать последствия «хорошего» и «плохого» отношения к природе;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Формировать у детей осознанно – бережное отношение  к объектам природы;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Формировать у детей потребность видеть и понимать прекрасное в природе, в природоохранной деятельности.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Привлечение семьи  к сотрудничеству с ДОУ в вопросах экологического воспитания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25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8687" y="280406"/>
            <a:ext cx="8483028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8686" y="1384298"/>
            <a:ext cx="82595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5450" marR="68580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просмотр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видеороликов и презентаций по теме проекта,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25450" marR="68580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вопросов проекта на основе интересов детей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25450" marR="68580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детьми объектов природы ООПТ для подробного изучения в рамках проекта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25450" marR="68580" indent="-28575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составление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плана проекта совместно с детьми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26" y="4878770"/>
            <a:ext cx="2462784" cy="18470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232" y="4878770"/>
            <a:ext cx="2462784" cy="18470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248" y="2944368"/>
            <a:ext cx="2468880" cy="18516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4" y="2944368"/>
            <a:ext cx="2468880" cy="18516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264" y="2944368"/>
            <a:ext cx="2471928" cy="185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369" y="1280167"/>
            <a:ext cx="7508402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Виды детской деятельности (согласно ФГОС ДО):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Познавательно – исследовательская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Игровая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Двигательная активность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Музыкальная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Изобразительная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Конструктивно – модельная деятельность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Коммуникативная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Восприятие художественной литературы и фольклора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Самообслуживание и элементарный бытовой труд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6971" y="1024097"/>
            <a:ext cx="54690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ПОЗНАВАТЕЛЬНО – </a:t>
            </a:r>
          </a:p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ИССЛЕДОВАТЕЛЬСКАЯ ДЕЯТЕЛЬНОСТЬ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1890899"/>
            <a:ext cx="2779776" cy="20848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832" y="1890899"/>
            <a:ext cx="2779776" cy="20848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488" y="1890899"/>
            <a:ext cx="2779776" cy="2084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4258818"/>
            <a:ext cx="2779776" cy="20848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832" y="4258818"/>
            <a:ext cx="2779776" cy="20848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632" y="4258818"/>
            <a:ext cx="2779776" cy="2084832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56032" y="6425946"/>
            <a:ext cx="8714232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– образовательная деятельность «Теплица для ёлочки»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6032" y="3734181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Сюрпризный момент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«Волшебный сундучок»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18688" y="3725371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Изучаем условия роста растений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93536" y="3721569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Изучаем стадии роста ели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6032" y="604994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Изучаем стадии роста ели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23260" y="606247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«Теплица для ёлочки»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90488" y="606247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«Теплица для ёлочки»</a:t>
            </a:r>
          </a:p>
        </p:txBody>
      </p:sp>
    </p:spTree>
    <p:extLst>
      <p:ext uri="{BB962C8B-B14F-4D97-AF65-F5344CB8AC3E}">
        <p14:creationId xmlns:p14="http://schemas.microsoft.com/office/powerpoint/2010/main" val="1877426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777" y="4258819"/>
            <a:ext cx="2750819" cy="20631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404" y="4258818"/>
            <a:ext cx="2750819" cy="206311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04" y="4258818"/>
            <a:ext cx="2779776" cy="208483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777" y="1880235"/>
            <a:ext cx="2772156" cy="207911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1903433"/>
            <a:ext cx="2788919" cy="21530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1903433"/>
            <a:ext cx="2767583" cy="21530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6971" y="1024097"/>
            <a:ext cx="54690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ПОЗНАВАТЕЛЬНО – </a:t>
            </a:r>
          </a:p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ИССЛЕДОВАТЕЛЬСКАЯ ДЕЯТЕЛЬНОСТЬ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87" y="280406"/>
            <a:ext cx="6161816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ОСНОВНОЙ ЭТАП ПРОЕКТА: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6032" y="6425946"/>
            <a:ext cx="8714232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– образовательная деятельность «Такие разные камни»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6032" y="3734181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Сюрпризный момент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«Письмо от Бабы - Яги»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18688" y="3725371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тяжелее дерево или камень?»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93536" y="3712425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 прочность дерева и камня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6032" y="604994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образцов минералов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23260" y="606247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образцов минералов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90488" y="6062472"/>
            <a:ext cx="2779776" cy="32232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образцов минералов</a:t>
            </a:r>
          </a:p>
        </p:txBody>
      </p:sp>
    </p:spTree>
    <p:extLst>
      <p:ext uri="{BB962C8B-B14F-4D97-AF65-F5344CB8AC3E}">
        <p14:creationId xmlns:p14="http://schemas.microsoft.com/office/powerpoint/2010/main" val="19852110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831</Words>
  <Application>Microsoft Office PowerPoint</Application>
  <PresentationFormat>Экран (4:3)</PresentationFormat>
  <Paragraphs>161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SimSun</vt:lpstr>
      <vt:lpstr>Arial</vt:lpstr>
      <vt:lpstr>Calibri</vt:lpstr>
      <vt:lpstr>Calibri Light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32</cp:revision>
  <dcterms:created xsi:type="dcterms:W3CDTF">2021-10-19T01:09:07Z</dcterms:created>
  <dcterms:modified xsi:type="dcterms:W3CDTF">2021-10-19T19:39:40Z</dcterms:modified>
</cp:coreProperties>
</file>