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1" r:id="rId2"/>
    <p:sldId id="282" r:id="rId3"/>
    <p:sldId id="283" r:id="rId4"/>
    <p:sldId id="258" r:id="rId5"/>
    <p:sldId id="261" r:id="rId6"/>
    <p:sldId id="285" r:id="rId7"/>
    <p:sldId id="259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80" r:id="rId19"/>
    <p:sldId id="287" r:id="rId20"/>
    <p:sldId id="288" r:id="rId21"/>
    <p:sldId id="289" r:id="rId22"/>
    <p:sldId id="291" r:id="rId23"/>
    <p:sldId id="292" r:id="rId24"/>
    <p:sldId id="294" r:id="rId25"/>
    <p:sldId id="296" r:id="rId26"/>
    <p:sldId id="297" r:id="rId27"/>
    <p:sldId id="298" r:id="rId28"/>
    <p:sldId id="300" r:id="rId29"/>
    <p:sldId id="302" r:id="rId30"/>
    <p:sldId id="303" r:id="rId31"/>
    <p:sldId id="305" r:id="rId32"/>
    <p:sldId id="307" r:id="rId33"/>
    <p:sldId id="308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D7E6"/>
    <a:srgbClr val="F8FB7D"/>
    <a:srgbClr val="6DF36D"/>
    <a:srgbClr val="3FE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strips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strips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strips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strips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strips dir="ru"/>
  </p:transition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88;&#1072;&#1073;&#1086;&#1090;&#1072;\&#1074;&#1085;&#1077;&#1082;&#1083;&#1072;&#1089;&#1089;&#1085;&#1072;&#1103;%20&#1088;&#1072;&#1073;&#1086;&#1090;&#1072;\&#1087;&#1088;&#1072;&#1079;&#1076;&#1085;&#1080;&#1082;&#1080;\3%20&#1082;&#1083;&#1072;&#1089;&#1089;\&#1088;&#1091;&#1089;&#1089;&#1082;&#1072;&#1103;%20&#1073;&#1077;&#1088;&#1105;&#1079;&#1082;&#1072;\&#1077;&#1089;&#1077;&#1085;&#1080;&#1085;.mp3" TargetMode="External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8286_html_3de283bc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275" y="0"/>
            <a:ext cx="9144000" cy="6858000"/>
          </a:xfrm>
        </p:spPr>
      </p:pic>
      <p:pic>
        <p:nvPicPr>
          <p:cNvPr id="7" name="Рисунок 6" descr="slide_1.jpg"/>
          <p:cNvPicPr>
            <a:picLocks noChangeAspect="1"/>
          </p:cNvPicPr>
          <p:nvPr/>
        </p:nvPicPr>
        <p:blipFill>
          <a:blip r:embed="rId3"/>
          <a:srcRect l="11719" t="29167" r="11718" b="30208"/>
          <a:stretch>
            <a:fillRect/>
          </a:stretch>
        </p:blipFill>
        <p:spPr>
          <a:xfrm>
            <a:off x="928662" y="2071678"/>
            <a:ext cx="8001056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714316" y="2500306"/>
            <a:ext cx="84296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4000" dirty="0">
                <a:solidFill>
                  <a:schemeClr val="bg1"/>
                </a:solidFill>
              </a:rPr>
              <a:t>«</a:t>
            </a:r>
            <a:r>
              <a:rPr lang="ru-RU" sz="4000" b="1" dirty="0">
                <a:solidFill>
                  <a:schemeClr val="bg1"/>
                </a:solidFill>
                <a:latin typeface="Propisi" pitchFamily="2" charset="0"/>
              </a:rPr>
              <a:t>Белая берёзка – символ Родины моей</a:t>
            </a:r>
            <a:r>
              <a:rPr lang="ru-RU" sz="3200" dirty="0">
                <a:solidFill>
                  <a:schemeClr val="bg1"/>
                </a:solidFill>
              </a:rPr>
              <a:t>».</a:t>
            </a:r>
          </a:p>
        </p:txBody>
      </p:sp>
    </p:spTree>
  </p:cSld>
  <p:clrMapOvr>
    <a:masterClrMapping/>
  </p:clrMapOvr>
  <p:transition spd="slow">
    <p:strips dir="r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Содержимое 3" descr="8286_html_3de283bc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275" y="0"/>
            <a:ext cx="9144000" cy="6858000"/>
          </a:xfrm>
        </p:spPr>
      </p:pic>
      <p:sp>
        <p:nvSpPr>
          <p:cNvPr id="4" name="Скругленный прямоугольник 3"/>
          <p:cNvSpPr/>
          <p:nvPr/>
        </p:nvSpPr>
        <p:spPr>
          <a:xfrm>
            <a:off x="478631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71474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07193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у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50069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2912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42912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42912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429124" y="56435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429124" y="60007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з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429124" y="63579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50069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50069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50069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50069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ж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50069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50069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14350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000364" y="350043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357554" y="350043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429124" y="350043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071934" y="350043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7147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714744" y="350043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71474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71474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71474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71474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85788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14350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92945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5722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21507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585788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14350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00036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00036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00036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0003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00036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2643174" y="350043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8578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62150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621507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621507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621507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21507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621507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621507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621507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72866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69294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5722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62150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33575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22859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26431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300036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335755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37147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07193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442912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78631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514350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550069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228598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264317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442912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407193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371474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335755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335755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300036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192879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3714744" y="142852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3714744" y="428604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3714744" y="714356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835821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728664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72866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800102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764383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69294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728664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72866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728664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Скругленный прямоугольник 92"/>
          <p:cNvSpPr/>
          <p:nvPr/>
        </p:nvSpPr>
        <p:spPr>
          <a:xfrm>
            <a:off x="835821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835821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Горизонтальный свиток 95"/>
          <p:cNvSpPr/>
          <p:nvPr/>
        </p:nvSpPr>
        <p:spPr>
          <a:xfrm>
            <a:off x="0" y="4143380"/>
            <a:ext cx="3786182" cy="2786082"/>
          </a:xfrm>
          <a:prstGeom prst="horizontalScroll">
            <a:avLst>
              <a:gd name="adj" fmla="val 8130"/>
            </a:avLst>
          </a:prstGeom>
          <a:solidFill>
            <a:srgbClr val="6DF36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>
                <a:solidFill>
                  <a:schemeClr val="bg1"/>
                </a:solidFill>
                <a:latin typeface="Propisi" pitchFamily="2" charset="0"/>
              </a:rPr>
              <a:t>5) Подберите имя существительное:</a:t>
            </a:r>
          </a:p>
          <a:p>
            <a:r>
              <a:rPr lang="ru-RU" sz="2800" b="1" dirty="0">
                <a:solidFill>
                  <a:schemeClr val="bg1"/>
                </a:solidFill>
                <a:latin typeface="Propisi" pitchFamily="2" charset="0"/>
              </a:rPr>
              <a:t> берёзовая   роща</a:t>
            </a:r>
          </a:p>
          <a:p>
            <a:r>
              <a:rPr lang="ru-RU" sz="2800" b="1" dirty="0">
                <a:solidFill>
                  <a:schemeClr val="bg1"/>
                </a:solidFill>
                <a:latin typeface="Propisi" pitchFamily="2" charset="0"/>
              </a:rPr>
              <a:t> берёзовый   сок</a:t>
            </a:r>
          </a:p>
          <a:p>
            <a:r>
              <a:rPr lang="ru-RU" sz="2800" b="1" dirty="0">
                <a:solidFill>
                  <a:schemeClr val="bg1"/>
                </a:solidFill>
                <a:latin typeface="Propisi" pitchFamily="2" charset="0"/>
              </a:rPr>
              <a:t> берёзовое  ………</a:t>
            </a: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Содержимое 3" descr="8286_html_3de283bc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5275" y="0"/>
            <a:ext cx="9144000" cy="6858000"/>
          </a:xfrm>
        </p:spPr>
      </p:pic>
      <p:sp>
        <p:nvSpPr>
          <p:cNvPr id="4" name="Скругленный прямоугольник 3"/>
          <p:cNvSpPr/>
          <p:nvPr/>
        </p:nvSpPr>
        <p:spPr>
          <a:xfrm>
            <a:off x="478631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71474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07193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у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50069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2912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42912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42912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429124" y="56435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429124" y="60007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з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429124" y="63579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50069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50069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50069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50069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ж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50069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50069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14350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0003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3575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42912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07193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7147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7147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71474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71474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71474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71474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85788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14350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92945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5722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21507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585788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14350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00036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00036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00036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0003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00036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26431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п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8578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62150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621507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621507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621507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21507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621507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621507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621507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72866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69294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5722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62150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33575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22859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26431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300036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335755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37147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07193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442912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78631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514350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550069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228598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264317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442912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407193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371474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335755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335755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300036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192879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3714744" y="142852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3714744" y="428604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3714744" y="714356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835821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728664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72866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800102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764383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69294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728664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72866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728664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Скругленный прямоугольник 92"/>
          <p:cNvSpPr/>
          <p:nvPr/>
        </p:nvSpPr>
        <p:spPr>
          <a:xfrm>
            <a:off x="835821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835821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strips dir="ru"/>
    <p:sndAc>
      <p:stSnd>
        <p:snd r:embed="rId2" name="chimes.wav"/>
      </p:stSnd>
    </p:sndAc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Содержимое 3" descr="8286_html_3de283bc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3020"/>
            <a:ext cx="9144000" cy="6858000"/>
          </a:xfrm>
        </p:spPr>
      </p:pic>
      <p:sp>
        <p:nvSpPr>
          <p:cNvPr id="4" name="Скругленный прямоугольник 3"/>
          <p:cNvSpPr/>
          <p:nvPr/>
        </p:nvSpPr>
        <p:spPr>
          <a:xfrm>
            <a:off x="478631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71474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07193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у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50069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2912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42912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42912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429124" y="56435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429124" y="60007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з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429124" y="63579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50069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50069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50069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50069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ж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50069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50069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14350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000364" y="350043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3575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42912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07193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7147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7147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71474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71474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71474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71474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85788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14350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92945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5722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21507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585788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14350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000364" y="278605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000364" y="314324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000364" y="457200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000364" y="421481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000364" y="385762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26431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п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8578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62150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621507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621507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621507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21507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621507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621507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621507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72866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69294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5722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62150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33575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22859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26431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300036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335755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37147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07193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442912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78631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514350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550069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228598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264317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442912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407193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371474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335755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335755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300036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192879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3714744" y="142852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3714744" y="428604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3714744" y="714356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835821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728664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72866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800102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764383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69294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728664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72866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728664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Скругленный прямоугольник 92"/>
          <p:cNvSpPr/>
          <p:nvPr/>
        </p:nvSpPr>
        <p:spPr>
          <a:xfrm>
            <a:off x="835821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835821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Горизонтальный свиток 95"/>
          <p:cNvSpPr/>
          <p:nvPr/>
        </p:nvSpPr>
        <p:spPr>
          <a:xfrm>
            <a:off x="0" y="4767282"/>
            <a:ext cx="3606670" cy="2214578"/>
          </a:xfrm>
          <a:prstGeom prst="horizontalScroll">
            <a:avLst>
              <a:gd name="adj" fmla="val 8130"/>
            </a:avLst>
          </a:prstGeom>
          <a:solidFill>
            <a:srgbClr val="6DF36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chemeClr val="bg1"/>
                </a:solidFill>
                <a:latin typeface="Propisi" pitchFamily="2" charset="0"/>
              </a:rPr>
              <a:t>6)Праздник на Руси. В этот день берёзовыми ветками украшают дома, храмы. </a:t>
            </a: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Содержимое 3" descr="8286_html_3de283bc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5275" y="0"/>
            <a:ext cx="9144000" cy="6858000"/>
          </a:xfrm>
        </p:spPr>
      </p:pic>
      <p:sp>
        <p:nvSpPr>
          <p:cNvPr id="4" name="Скругленный прямоугольник 3"/>
          <p:cNvSpPr/>
          <p:nvPr/>
        </p:nvSpPr>
        <p:spPr>
          <a:xfrm>
            <a:off x="478631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71474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07193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у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50069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2912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42912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42912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429124" y="56435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429124" y="60007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з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429124" y="63579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50069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50069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50069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50069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ж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50069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50069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14350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0003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3575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42912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07193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7147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7147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71474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71474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71474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71474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85788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14350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92945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5722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21507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585788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14350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00036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00036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00036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0003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ц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00036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26431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п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8578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62150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621507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621507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621507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21507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621507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621507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621507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72866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69294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5722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62150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33575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22859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26431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300036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335755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37147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07193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442912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78631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514350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550069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228598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264317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442912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407193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371474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335755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335755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300036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192879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3714744" y="142852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3714744" y="428604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3714744" y="714356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835821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728664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72866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800102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764383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69294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728664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72866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728664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Скругленный прямоугольник 92"/>
          <p:cNvSpPr/>
          <p:nvPr/>
        </p:nvSpPr>
        <p:spPr>
          <a:xfrm>
            <a:off x="835821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835821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strips dir="ru"/>
    <p:sndAc>
      <p:stSnd>
        <p:snd r:embed="rId2" name="chimes.wav"/>
      </p:stSnd>
    </p:sndAc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Содержимое 3" descr="8286_html_3de283bc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275" y="0"/>
            <a:ext cx="9144000" cy="6858000"/>
          </a:xfrm>
        </p:spPr>
      </p:pic>
      <p:sp>
        <p:nvSpPr>
          <p:cNvPr id="4" name="Скругленный прямоугольник 3"/>
          <p:cNvSpPr/>
          <p:nvPr/>
        </p:nvSpPr>
        <p:spPr>
          <a:xfrm>
            <a:off x="478631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71474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07193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у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50069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2912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42912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42912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429124" y="56435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429124" y="60007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з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429124" y="63579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50069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50069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50069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50069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ж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50069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50069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14350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0003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3575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42912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07193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7147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7147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71474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71474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71474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71474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85788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14350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92945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5722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215074" y="421481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585788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14350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00036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00036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00036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0003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ц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00036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26431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п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8578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6215074" y="207167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6215074" y="242886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6215074" y="278605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6215074" y="314324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215074" y="385762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6215074" y="528638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6215074" y="492919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6215074" y="457200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72866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69294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5722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6215074" y="350043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33575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22859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26431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300036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335755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37147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07193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442912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78631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514350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550069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228598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264317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442912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407193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371474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335755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335755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300036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192879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3714744" y="142852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3714744" y="428604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3714744" y="714356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835821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728664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72866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800102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764383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69294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728664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72866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728664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Скругленный прямоугольник 92"/>
          <p:cNvSpPr/>
          <p:nvPr/>
        </p:nvSpPr>
        <p:spPr>
          <a:xfrm>
            <a:off x="835821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835821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Горизонтальный свиток 95"/>
          <p:cNvSpPr/>
          <p:nvPr/>
        </p:nvSpPr>
        <p:spPr>
          <a:xfrm>
            <a:off x="0" y="4857760"/>
            <a:ext cx="3786182" cy="1785950"/>
          </a:xfrm>
          <a:prstGeom prst="horizontalScroll">
            <a:avLst>
              <a:gd name="adj" fmla="val 8130"/>
            </a:avLst>
          </a:prstGeom>
          <a:solidFill>
            <a:srgbClr val="6DF36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7)Вид берёзы, произрастает в тундре. </a:t>
            </a: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Содержимое 3" descr="8286_html_3de283bc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5275" y="0"/>
            <a:ext cx="9144000" cy="6858000"/>
          </a:xfrm>
        </p:spPr>
      </p:pic>
      <p:sp>
        <p:nvSpPr>
          <p:cNvPr id="4" name="Скругленный прямоугольник 3"/>
          <p:cNvSpPr/>
          <p:nvPr/>
        </p:nvSpPr>
        <p:spPr>
          <a:xfrm>
            <a:off x="478631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71474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07193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у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50069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2912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42912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42912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429124" y="56435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429124" y="60007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з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429124" y="63579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50069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50069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50069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50069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ж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50069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50069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14350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0003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3575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42912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07193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7147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7147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71474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71474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71474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71474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85788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14350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92945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5722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21507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585788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14350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00036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00036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00036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0003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ц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00036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26431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п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8578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62150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621507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621507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621507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21507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621507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я</a:t>
            </a: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621507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621507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в</a:t>
            </a: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72866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69294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5722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62150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33575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22859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26431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300036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335755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37147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07193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442912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78631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514350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550069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228598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264317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442912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407193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371474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335755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335755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300036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192879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3714744" y="142852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3714744" y="428604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3714744" y="714356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835821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728664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72866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800102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764383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69294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728664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72866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728664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Скругленный прямоугольник 92"/>
          <p:cNvSpPr/>
          <p:nvPr/>
        </p:nvSpPr>
        <p:spPr>
          <a:xfrm>
            <a:off x="835821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835821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strips dir="ru"/>
    <p:sndAc>
      <p:stSnd>
        <p:snd r:embed="rId2" name="chimes.wav"/>
      </p:stSnd>
    </p:sndAc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Содержимое 3" descr="8286_html_3de283bc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275" y="0"/>
            <a:ext cx="9144000" cy="6858000"/>
          </a:xfrm>
        </p:spPr>
      </p:pic>
      <p:sp>
        <p:nvSpPr>
          <p:cNvPr id="4" name="Скругленный прямоугольник 3"/>
          <p:cNvSpPr/>
          <p:nvPr/>
        </p:nvSpPr>
        <p:spPr>
          <a:xfrm>
            <a:off x="478631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71474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07193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у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50069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2912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42912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42912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429124" y="56435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429124" y="60007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з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429124" y="63579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50069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50069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500694" y="421481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50069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ж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50069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50069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14350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0003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3575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42912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07193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7147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7147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71474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71474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71474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71474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85788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14350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929454" y="421481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572264" y="421481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215074" y="421481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5857884" y="421481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143504" y="421481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00036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00036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00036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0003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ц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00036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26431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п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8578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62150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621507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621507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621507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21507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621507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я</a:t>
            </a: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621507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621507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в</a:t>
            </a: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72866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69294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5722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62150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33575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22859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26431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300036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335755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37147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07193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442912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78631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514350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550069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228598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264317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442912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407193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371474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335755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335755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300036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192879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3714744" y="142852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3714744" y="428604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3714744" y="714356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835821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728664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72866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800102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764383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69294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728664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72866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728664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Скругленный прямоугольник 92"/>
          <p:cNvSpPr/>
          <p:nvPr/>
        </p:nvSpPr>
        <p:spPr>
          <a:xfrm>
            <a:off x="835821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835821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Горизонтальный свиток 95"/>
          <p:cNvSpPr/>
          <p:nvPr/>
        </p:nvSpPr>
        <p:spPr>
          <a:xfrm>
            <a:off x="0" y="4857760"/>
            <a:ext cx="3786182" cy="1785950"/>
          </a:xfrm>
          <a:prstGeom prst="horizontalScroll">
            <a:avLst>
              <a:gd name="adj" fmla="val 8130"/>
            </a:avLst>
          </a:prstGeom>
          <a:solidFill>
            <a:srgbClr val="6DF36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chemeClr val="bg1"/>
                </a:solidFill>
                <a:latin typeface="Propisi" pitchFamily="2" charset="0"/>
              </a:rPr>
              <a:t>8)Чёрная маслянистая жидкость. Добывают из бересты. </a:t>
            </a: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Содержимое 3" descr="8286_html_3de283bc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5275" y="0"/>
            <a:ext cx="9144000" cy="6858000"/>
          </a:xfrm>
        </p:spPr>
      </p:pic>
      <p:sp>
        <p:nvSpPr>
          <p:cNvPr id="4" name="Скругленный прямоугольник 3"/>
          <p:cNvSpPr/>
          <p:nvPr/>
        </p:nvSpPr>
        <p:spPr>
          <a:xfrm>
            <a:off x="478631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71474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07193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у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50069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2912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42912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42912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429124" y="56435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429124" y="60007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з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429124" y="63579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50069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50069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50069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50069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ж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50069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50069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14350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0003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3575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42912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07193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7147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7147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71474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71474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71474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71474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85788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14350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92945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ь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5722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21507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585788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г</a:t>
            </a: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14350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д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00036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00036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00036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0003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ц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00036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26431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п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8578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62150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621507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621507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621507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21507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621507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я</a:t>
            </a: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621507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621507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в</a:t>
            </a: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72866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69294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5722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62150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33575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22859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26431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300036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335755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37147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07193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442912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78631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514350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550069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228598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264317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442912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407193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371474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335755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335755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300036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192879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3714744" y="142852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3714744" y="428604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3714744" y="714356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835821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728664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72866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800102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764383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69294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728664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72866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728664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Скругленный прямоугольник 92"/>
          <p:cNvSpPr/>
          <p:nvPr/>
        </p:nvSpPr>
        <p:spPr>
          <a:xfrm>
            <a:off x="835821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835821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strips dir="ru"/>
    <p:sndAc>
      <p:stSnd>
        <p:snd r:embed="rId2" name="chimes.wav"/>
      </p:stSnd>
    </p:sndAc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Содержимое 3" descr="8286_html_3de283bc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275" y="0"/>
            <a:ext cx="9144000" cy="6858000"/>
          </a:xfrm>
        </p:spPr>
      </p:pic>
      <p:sp>
        <p:nvSpPr>
          <p:cNvPr id="4" name="Скругленный прямоугольник 3"/>
          <p:cNvSpPr/>
          <p:nvPr/>
        </p:nvSpPr>
        <p:spPr>
          <a:xfrm>
            <a:off x="478631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71474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07193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у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50069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2912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42912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42912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429124" y="56435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429124" y="60007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з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429124" y="63579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500694" y="350043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50069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50069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50069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ж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50069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50069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14350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0003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3575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42912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07193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7147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7147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71474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71474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71474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71474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857884" y="350043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143504" y="350043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92945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ь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5722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21507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585788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г</a:t>
            </a: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14350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д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00036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00036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00036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0003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ц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00036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26431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п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8578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62150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621507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621507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621507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21507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621507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я</a:t>
            </a: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621507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621507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в</a:t>
            </a: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7286644" y="350043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6929454" y="350043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572264" y="350043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6215074" y="350043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33575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22859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26431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300036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335755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37147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07193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442912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78631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514350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550069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228598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264317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442912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407193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371474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335755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335755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300036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192879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3714744" y="142852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3714744" y="428604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3714744" y="714356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835821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728664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72866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800102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764383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69294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728664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72866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728664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Скругленный прямоугольник 92"/>
          <p:cNvSpPr/>
          <p:nvPr/>
        </p:nvSpPr>
        <p:spPr>
          <a:xfrm>
            <a:off x="835821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835821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Горизонтальный свиток 95"/>
          <p:cNvSpPr/>
          <p:nvPr/>
        </p:nvSpPr>
        <p:spPr>
          <a:xfrm>
            <a:off x="0" y="4857760"/>
            <a:ext cx="3786182" cy="2000240"/>
          </a:xfrm>
          <a:prstGeom prst="horizontalScroll">
            <a:avLst>
              <a:gd name="adj" fmla="val 8130"/>
            </a:avLst>
          </a:prstGeom>
          <a:solidFill>
            <a:srgbClr val="6DF36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chemeClr val="bg1"/>
                </a:solidFill>
                <a:latin typeface="Propisi" pitchFamily="2" charset="0"/>
              </a:rPr>
              <a:t>9)Известный русский художник, написавший картину </a:t>
            </a: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sz="2400" b="1" dirty="0">
                <a:solidFill>
                  <a:schemeClr val="bg1"/>
                </a:solidFill>
                <a:latin typeface="Propisi" pitchFamily="2" charset="0"/>
                <a:cs typeface="Arial" pitchFamily="34" charset="0"/>
              </a:rPr>
              <a:t>Берёзовая роща</a:t>
            </a: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»</a:t>
            </a:r>
            <a:r>
              <a:rPr lang="ru-RU" sz="2400" b="1" dirty="0">
                <a:solidFill>
                  <a:schemeClr val="bg1"/>
                </a:solidFill>
                <a:latin typeface="Propisi" pitchFamily="2" charset="0"/>
              </a:rPr>
              <a:t> </a:t>
            </a:r>
          </a:p>
        </p:txBody>
      </p:sp>
      <p:pic>
        <p:nvPicPr>
          <p:cNvPr id="97" name="Рисунок 96" descr="5.jpg"/>
          <p:cNvPicPr>
            <a:picLocks noChangeAspect="1"/>
          </p:cNvPicPr>
          <p:nvPr/>
        </p:nvPicPr>
        <p:blipFill>
          <a:blip r:embed="rId3"/>
          <a:srcRect l="4762" r="55238" b="13121"/>
          <a:stretch>
            <a:fillRect/>
          </a:stretch>
        </p:blipFill>
        <p:spPr>
          <a:xfrm>
            <a:off x="0" y="785794"/>
            <a:ext cx="3000396" cy="3786214"/>
          </a:xfrm>
          <a:prstGeom prst="rect">
            <a:avLst/>
          </a:prstGeom>
        </p:spPr>
      </p:pic>
      <p:sp>
        <p:nvSpPr>
          <p:cNvPr id="98" name="TextBox 97"/>
          <p:cNvSpPr txBox="1"/>
          <p:nvPr/>
        </p:nvSpPr>
        <p:spPr>
          <a:xfrm>
            <a:off x="428596" y="4143380"/>
            <a:ext cx="21755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/>
              <a:t>Фрагмент картины</a:t>
            </a: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Содержимое 3" descr="8286_html_3de283bc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Скругленный прямоугольник 3"/>
          <p:cNvSpPr/>
          <p:nvPr/>
        </p:nvSpPr>
        <p:spPr>
          <a:xfrm>
            <a:off x="478631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71474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07193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у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50069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2912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42912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42912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429124" y="56435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429124" y="60007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з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429124" y="63579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50069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50069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50069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50069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ж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50069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50069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14350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0003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3575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42912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07193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7147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7147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71474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71474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71474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71474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85788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в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14350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92945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ь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5722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21507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585788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г</a:t>
            </a: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14350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д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00036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00036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00036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0003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ц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00036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26431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п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8578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62150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621507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621507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621507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21507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621507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я</a:t>
            </a: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621507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621507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в</a:t>
            </a: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72866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69294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5722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62150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33575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22859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26431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300036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335755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37147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07193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442912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78631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514350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550069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228598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264317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442912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407193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371474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335755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335755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300036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192879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3714744" y="142852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3714744" y="428604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3714744" y="714356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835821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728664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72866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800102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764383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69294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728664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72866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728664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Скругленный прямоугольник 92"/>
          <p:cNvSpPr/>
          <p:nvPr/>
        </p:nvSpPr>
        <p:spPr>
          <a:xfrm>
            <a:off x="835821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835821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strips dir="ru"/>
    <p:sndAc>
      <p:stSnd>
        <p:snd r:embed="rId2" name="chimes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Рисунок 98" descr="inwwoG62hLs.jpg"/>
          <p:cNvPicPr>
            <a:picLocks noChangeAspect="1"/>
          </p:cNvPicPr>
          <p:nvPr/>
        </p:nvPicPr>
        <p:blipFill>
          <a:blip r:embed="rId2"/>
          <a:srcRect l="5039" r="1018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5" name="Содержимое 3" descr="8286_html_3de283bc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5275" y="0"/>
            <a:ext cx="9144000" cy="6858000"/>
          </a:xfrm>
        </p:spPr>
      </p:pic>
      <p:sp>
        <p:nvSpPr>
          <p:cNvPr id="4" name="Скругленный прямоугольник 3"/>
          <p:cNvSpPr/>
          <p:nvPr/>
        </p:nvSpPr>
        <p:spPr>
          <a:xfrm>
            <a:off x="478631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>
              <a:latin typeface="Propisi" pitchFamily="2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71474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07193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50069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29124" y="457200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429124" y="492919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429124" y="528638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429124" y="564357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429124" y="600076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429124" y="635795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50069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50069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50069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50069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50069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50069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>
              <a:latin typeface="Propisi" pitchFamily="2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14350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>
              <a:latin typeface="Propisi" pitchFamily="2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0003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3575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42912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07193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7147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7147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71474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71474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71474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71474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85788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14350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92945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5722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21507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585788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14350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00036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00036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00036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0003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00036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26431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8578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62150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621507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621507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621507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21507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621507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621507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621507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72866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69294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5722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62150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33575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22859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26431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300036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335755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37147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07193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442912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78631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514350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550069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228598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264317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442912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407193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371474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335755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335755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300036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192879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3714744" y="142852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3714744" y="428604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3714744" y="714356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835821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728664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72866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800102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764383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69294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728664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72866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728664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Скругленный прямоугольник 92"/>
          <p:cNvSpPr/>
          <p:nvPr/>
        </p:nvSpPr>
        <p:spPr>
          <a:xfrm>
            <a:off x="835821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835821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1" name="Горизонтальный свиток 100"/>
          <p:cNvSpPr/>
          <p:nvPr/>
        </p:nvSpPr>
        <p:spPr>
          <a:xfrm>
            <a:off x="92340" y="4371768"/>
            <a:ext cx="3607240" cy="2393173"/>
          </a:xfrm>
          <a:prstGeom prst="horizontalScroll">
            <a:avLst>
              <a:gd name="adj" fmla="val 10694"/>
            </a:avLst>
          </a:prstGeom>
          <a:solidFill>
            <a:srgbClr val="6DF36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>
                <a:solidFill>
                  <a:schemeClr val="bg1"/>
                </a:solidFill>
                <a:latin typeface="Propisi" pitchFamily="2" charset="0"/>
              </a:rPr>
              <a:t>1) Стоит Алёнка – платок зелёный, тонкий стан,                     белый сарафан.</a:t>
            </a: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Содержимое 3" descr="8286_html_3de283bc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Скругленный прямоугольник 3"/>
          <p:cNvSpPr/>
          <p:nvPr/>
        </p:nvSpPr>
        <p:spPr>
          <a:xfrm>
            <a:off x="478631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71474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07193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у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50069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2912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42912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42912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429124" y="56435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429124" y="60007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з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429124" y="63579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50069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50069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50069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50069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ж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50069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50069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14350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0003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3575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42912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07193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7147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7147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71474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71474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71474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71474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85788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в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14350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92945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ь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5722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21507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585788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г</a:t>
            </a: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14350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д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00036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00036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00036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0003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ц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00036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26431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п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857884" y="207167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6215074" y="207167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621507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621507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621507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21507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621507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я</a:t>
            </a: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621507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621507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в</a:t>
            </a: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72866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69294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5722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62150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33575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2285984" y="207167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2643174" y="207167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3000364" y="207167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3357554" y="207167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3714744" y="207167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071934" y="207167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4429124" y="207167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786314" y="207167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5143504" y="207167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5500694" y="207167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228598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264317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442912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407193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371474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335755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335755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300036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192879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3714744" y="142852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3714744" y="428604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3714744" y="714356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835821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728664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72866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800102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764383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69294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728664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72866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728664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Скругленный прямоугольник 92"/>
          <p:cNvSpPr/>
          <p:nvPr/>
        </p:nvSpPr>
        <p:spPr>
          <a:xfrm>
            <a:off x="835821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835821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Горизонтальный свиток 95"/>
          <p:cNvSpPr/>
          <p:nvPr/>
        </p:nvSpPr>
        <p:spPr>
          <a:xfrm>
            <a:off x="0" y="4857760"/>
            <a:ext cx="3714744" cy="2000240"/>
          </a:xfrm>
          <a:prstGeom prst="horizontalScroll">
            <a:avLst>
              <a:gd name="adj" fmla="val 8130"/>
            </a:avLst>
          </a:prstGeom>
          <a:solidFill>
            <a:srgbClr val="6DF36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10)Гриб, </a:t>
            </a:r>
            <a:r>
              <a:rPr lang="ru-RU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любящий</a:t>
            </a:r>
            <a:r>
              <a:rPr lang="ru-RU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»</a:t>
            </a:r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 берёзу.</a:t>
            </a: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Содержимое 3" descr="8286_html_3de283bc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Скругленный прямоугольник 3"/>
          <p:cNvSpPr/>
          <p:nvPr/>
        </p:nvSpPr>
        <p:spPr>
          <a:xfrm>
            <a:off x="478631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71474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07193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у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50069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2912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42912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42912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429124" y="56435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429124" y="60007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з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429124" y="63579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50069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50069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50069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50069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ж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50069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50069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14350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0003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3575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42912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07193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7147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7147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71474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71474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71474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71474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85788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в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14350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92945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ь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5722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21507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585788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г</a:t>
            </a: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14350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д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00036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00036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00036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0003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ц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00036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26431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п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8578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62150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621507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621507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621507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21507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621507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я</a:t>
            </a: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621507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621507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в</a:t>
            </a: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72866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69294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5722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62150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33575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22859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п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26431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300036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д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335755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37147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07193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442912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78631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з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514350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550069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в</a:t>
            </a:r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228598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264317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442912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407193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371474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335755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335755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300036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192879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3714744" y="142852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3714744" y="428604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3714744" y="714356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835821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728664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72866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800102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764383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69294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728664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72866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728664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Скругленный прямоугольник 92"/>
          <p:cNvSpPr/>
          <p:nvPr/>
        </p:nvSpPr>
        <p:spPr>
          <a:xfrm>
            <a:off x="835821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835821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strips dir="ru"/>
    <p:sndAc>
      <p:stSnd>
        <p:snd r:embed="rId2" name="chimes.wav"/>
      </p:stSnd>
    </p:sndAc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Содержимое 3" descr="8286_html_3de283bc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Скругленный прямоугольник 3"/>
          <p:cNvSpPr/>
          <p:nvPr/>
        </p:nvSpPr>
        <p:spPr>
          <a:xfrm>
            <a:off x="478631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71474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07193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у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50069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2912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42912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42912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429124" y="56435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429124" y="60007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з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429124" y="63579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50069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50069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50069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50069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ж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50069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50069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14350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0003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3575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42912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07193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7147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7147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71474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71474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71474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71474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85788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в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14350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92945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ь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5722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21507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585788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г</a:t>
            </a: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14350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д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00036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00036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00036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0003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ц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00036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26431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п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8578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62150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621507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621507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621507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21507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621507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я</a:t>
            </a: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621507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621507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в</a:t>
            </a: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7286644" y="350043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69294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5722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62150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33575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22859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п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26431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300036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д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335755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37147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07193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442912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78631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з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514350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550069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в</a:t>
            </a:r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228598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264317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442912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407193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371474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335755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335755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300036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192879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3714744" y="142852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3714744" y="428604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3714744" y="714356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835821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7286644" y="278605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7286644" y="314324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800102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764383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69294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7286644" y="171448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7286644" y="207167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7286644" y="242886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Скругленный прямоугольник 92"/>
          <p:cNvSpPr/>
          <p:nvPr/>
        </p:nvSpPr>
        <p:spPr>
          <a:xfrm>
            <a:off x="835821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835821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Горизонтальный свиток 95"/>
          <p:cNvSpPr/>
          <p:nvPr/>
        </p:nvSpPr>
        <p:spPr>
          <a:xfrm>
            <a:off x="0" y="4857760"/>
            <a:ext cx="3714744" cy="2000240"/>
          </a:xfrm>
          <a:prstGeom prst="horizontalScroll">
            <a:avLst>
              <a:gd name="adj" fmla="val 8130"/>
            </a:avLst>
          </a:prstGeom>
          <a:solidFill>
            <a:srgbClr val="6DF36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11)Назовите автора стихотворения.</a:t>
            </a:r>
          </a:p>
        </p:txBody>
      </p:sp>
      <p:pic>
        <p:nvPicPr>
          <p:cNvPr id="97" name="есенин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3071802" y="6019816"/>
            <a:ext cx="500066" cy="500066"/>
          </a:xfrm>
          <a:prstGeom prst="rect">
            <a:avLst/>
          </a:prstGeom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61056" fill="hold"/>
                                        <p:tgtEl>
                                          <p:spTgt spid="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7"/>
                </p:tgtEl>
              </p:cMediaNode>
            </p:audio>
          </p:childTnLst>
        </p:cTn>
      </p:par>
    </p:tnLst>
    <p:bldLst>
      <p:bldP spid="9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Содержимое 3" descr="8286_html_3de283bc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Скругленный прямоугольник 3"/>
          <p:cNvSpPr/>
          <p:nvPr/>
        </p:nvSpPr>
        <p:spPr>
          <a:xfrm>
            <a:off x="478631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71474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07193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у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50069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2912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42912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42912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429124" y="56435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429124" y="60007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з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429124" y="63579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50069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50069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50069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50069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ж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50069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50069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14350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0003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3575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42912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07193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7147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7147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71474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71474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71474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71474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85788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в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14350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92945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ь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5722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21507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585788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г</a:t>
            </a: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14350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д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00036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00036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00036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0003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ц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00036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26431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п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8578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62150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621507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621507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621507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21507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621507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я</a:t>
            </a: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621507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621507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в</a:t>
            </a: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72866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69294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5722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62150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33575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22859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п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26431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300036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д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335755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37147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07193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442912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78631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з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514350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550069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в</a:t>
            </a:r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228598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264317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442912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407193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371474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335755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335755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300036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192879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3714744" y="142852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3714744" y="428604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3714744" y="714356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835821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728664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72866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800102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764383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69294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728664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72866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728664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93" name="Скругленный прямоугольник 92"/>
          <p:cNvSpPr/>
          <p:nvPr/>
        </p:nvSpPr>
        <p:spPr>
          <a:xfrm>
            <a:off x="835821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835821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strips dir="ru"/>
    <p:sndAc>
      <p:stSnd>
        <p:snd r:embed="rId2" name="chimes.wav"/>
      </p:stSnd>
    </p:sndAc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Содержимое 3" descr="8286_html_3de283bc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Скругленный прямоугольник 3"/>
          <p:cNvSpPr/>
          <p:nvPr/>
        </p:nvSpPr>
        <p:spPr>
          <a:xfrm>
            <a:off x="478631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71474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07193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у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50069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2912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42912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42912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429124" y="56435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429124" y="60007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з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429124" y="63579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50069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50069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50069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50069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ж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50069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50069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14350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0003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3575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42912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07193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7147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7147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71474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71474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71474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71474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85788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в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14350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92945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ь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5722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21507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585788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г</a:t>
            </a: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14350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д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00036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00036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00036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0003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ц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00036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26431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п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8578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62150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621507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621507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621507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21507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621507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я</a:t>
            </a: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621507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621507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в</a:t>
            </a: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72866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69294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5722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62150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33575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22859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п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26431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300036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д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335755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37147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07193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442912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78631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з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514350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550069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в</a:t>
            </a:r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228598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264317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442912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407193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371474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335755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335755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300036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192879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3714744" y="142852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3714744" y="428604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3714744" y="714356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8358214" y="171448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728664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72866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8001024" y="171448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7643834" y="171448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6929454" y="171448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7286644" y="171448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72866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728664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93" name="Скругленный прямоугольник 92"/>
          <p:cNvSpPr/>
          <p:nvPr/>
        </p:nvSpPr>
        <p:spPr>
          <a:xfrm>
            <a:off x="835821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835821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Горизонтальный свиток 95"/>
          <p:cNvSpPr/>
          <p:nvPr/>
        </p:nvSpPr>
        <p:spPr>
          <a:xfrm>
            <a:off x="0" y="4857760"/>
            <a:ext cx="3714744" cy="2000240"/>
          </a:xfrm>
          <a:prstGeom prst="horizontalScroll">
            <a:avLst>
              <a:gd name="adj" fmla="val 8130"/>
            </a:avLst>
          </a:prstGeom>
          <a:solidFill>
            <a:srgbClr val="6DF36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>
                <a:solidFill>
                  <a:schemeClr val="bg1"/>
                </a:solidFill>
                <a:latin typeface="Propisi" pitchFamily="2" charset="0"/>
              </a:rPr>
              <a:t>12)Изделие из берёзовых веток для банных процедур.</a:t>
            </a: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Содержимое 3" descr="8286_html_3de283bc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Скругленный прямоугольник 3"/>
          <p:cNvSpPr/>
          <p:nvPr/>
        </p:nvSpPr>
        <p:spPr>
          <a:xfrm>
            <a:off x="478631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71474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07193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у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50069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2912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42912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42912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429124" y="56435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429124" y="60007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з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429124" y="63579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50069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50069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50069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50069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ж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50069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50069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14350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0003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3575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42912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07193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7147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7147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71474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71474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71474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71474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85788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в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14350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92945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ь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5722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21507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585788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г</a:t>
            </a: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14350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д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00036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00036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00036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0003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ц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00036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26431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п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8578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62150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621507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621507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621507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21507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621507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я</a:t>
            </a: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621507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621507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в</a:t>
            </a: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72866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69294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5722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62150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33575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22859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п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26431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300036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д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335755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37147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07193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442912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78631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з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514350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550069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в</a:t>
            </a:r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228598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264317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442912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407193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371474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335755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335755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300036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192879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3714744" y="142852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3714744" y="428604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3714744" y="714356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835821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728664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72866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800102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764383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69294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в</a:t>
            </a:r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728664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72866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728664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93" name="Скругленный прямоугольник 92"/>
          <p:cNvSpPr/>
          <p:nvPr/>
        </p:nvSpPr>
        <p:spPr>
          <a:xfrm>
            <a:off x="835821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835821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strips dir="ru"/>
    <p:sndAc>
      <p:stSnd>
        <p:snd r:embed="rId2" name="chimes.wav"/>
      </p:stSnd>
    </p:sndAc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Содержимое 3" descr="8286_html_3de283bc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Скругленный прямоугольник 3"/>
          <p:cNvSpPr/>
          <p:nvPr/>
        </p:nvSpPr>
        <p:spPr>
          <a:xfrm>
            <a:off x="478631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71474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07193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у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50069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2912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42912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42912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429124" y="56435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429124" y="60007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з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429124" y="63579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50069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50069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50069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50069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ж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50069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50069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14350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0003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3575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42912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07193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7147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7147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71474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71474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71474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71474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85788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в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14350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92945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ь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5722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21507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585788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г</a:t>
            </a: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14350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д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00036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00036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00036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0003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ц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00036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26431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п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8578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62150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621507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621507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621507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21507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621507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я</a:t>
            </a: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621507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621507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в</a:t>
            </a: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72866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69294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5722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62150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33575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22859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п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26431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300036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д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335755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37147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07193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442912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78631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з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514350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550069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в</a:t>
            </a:r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228598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264317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442912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407193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371474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335755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335755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300036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192879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3714744" y="142852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3714744" y="428604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3714744" y="714356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8358214" y="171448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728664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72866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800102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764383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69294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в</a:t>
            </a:r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728664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72866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728664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93" name="Скругленный прямоугольник 92"/>
          <p:cNvSpPr/>
          <p:nvPr/>
        </p:nvSpPr>
        <p:spPr>
          <a:xfrm>
            <a:off x="8358214" y="100010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8358214" y="135729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Горизонтальный свиток 95"/>
          <p:cNvSpPr/>
          <p:nvPr/>
        </p:nvSpPr>
        <p:spPr>
          <a:xfrm>
            <a:off x="0" y="4857760"/>
            <a:ext cx="3714744" cy="2000240"/>
          </a:xfrm>
          <a:prstGeom prst="horizontalScroll">
            <a:avLst>
              <a:gd name="adj" fmla="val 8130"/>
            </a:avLst>
          </a:prstGeom>
          <a:solidFill>
            <a:srgbClr val="6DF36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13)Берёзкины </a:t>
            </a:r>
            <a:r>
              <a:rPr lang="ru-RU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слёзы</a:t>
            </a:r>
            <a:r>
              <a:rPr lang="ru-RU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»</a:t>
            </a:r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.</a:t>
            </a: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Содержимое 3" descr="8286_html_3de283bc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Скругленный прямоугольник 3"/>
          <p:cNvSpPr/>
          <p:nvPr/>
        </p:nvSpPr>
        <p:spPr>
          <a:xfrm>
            <a:off x="478631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71474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07193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у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50069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2912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42912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42912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429124" y="56435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429124" y="60007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з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429124" y="63579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50069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50069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50069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50069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ж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50069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50069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14350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0003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3575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42912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07193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7147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7147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71474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71474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71474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71474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85788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в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14350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92945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ь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5722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21507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585788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г</a:t>
            </a: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14350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д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00036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00036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00036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0003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ц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00036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26431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п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8578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62150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621507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621507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621507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21507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621507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я</a:t>
            </a: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621507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621507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в</a:t>
            </a: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72866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69294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5722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62150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33575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22859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п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26431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300036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д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335755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37147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07193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442912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78631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з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514350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550069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в</a:t>
            </a:r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228598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264317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442912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407193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371474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335755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335755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300036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192879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3714744" y="142852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3714744" y="428604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3714744" y="714356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835821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728664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72866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800102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764383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69294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в</a:t>
            </a:r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728664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72866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728664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93" name="Скругленный прямоугольник 92"/>
          <p:cNvSpPr/>
          <p:nvPr/>
        </p:nvSpPr>
        <p:spPr>
          <a:xfrm>
            <a:off x="835821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835821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</p:spTree>
  </p:cSld>
  <p:clrMapOvr>
    <a:masterClrMapping/>
  </p:clrMapOvr>
  <p:transition spd="slow">
    <p:strips dir="ru"/>
    <p:sndAc>
      <p:stSnd>
        <p:snd r:embed="rId2" name="chimes.wav"/>
      </p:stSnd>
    </p:sndAc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Содержимое 3" descr="8286_html_3de283bc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Скругленный прямоугольник 3"/>
          <p:cNvSpPr/>
          <p:nvPr/>
        </p:nvSpPr>
        <p:spPr>
          <a:xfrm>
            <a:off x="478631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71474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07193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у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50069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2912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42912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42912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429124" y="56435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429124" y="60007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з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429124" y="63579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50069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50069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50069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50069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ж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50069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50069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14350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0003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3575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42912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07193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7147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7147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71474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71474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71474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71474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85788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в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14350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92945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ь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5722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21507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585788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г</a:t>
            </a: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14350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д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00036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00036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00036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0003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ц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00036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26431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п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8578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62150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621507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621507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621507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21507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621507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я</a:t>
            </a: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621507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621507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в</a:t>
            </a: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72866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69294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5722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62150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3357554" y="171448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22859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п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26431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300036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д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3357554" y="207167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37147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07193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442912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78631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з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514350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550069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в</a:t>
            </a:r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228598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264317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442912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407193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371474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3357554" y="100010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3357554" y="135729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300036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192879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3714744" y="142852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3714744" y="428604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3714744" y="714356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835821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728664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72866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800102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764383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69294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в</a:t>
            </a:r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728664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72866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728664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93" name="Скругленный прямоугольник 92"/>
          <p:cNvSpPr/>
          <p:nvPr/>
        </p:nvSpPr>
        <p:spPr>
          <a:xfrm>
            <a:off x="835821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835821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92" name="Горизонтальный свиток 91"/>
          <p:cNvSpPr/>
          <p:nvPr/>
        </p:nvSpPr>
        <p:spPr>
          <a:xfrm>
            <a:off x="0" y="4857760"/>
            <a:ext cx="3714744" cy="2000240"/>
          </a:xfrm>
          <a:prstGeom prst="horizontalScroll">
            <a:avLst>
              <a:gd name="adj" fmla="val 8130"/>
            </a:avLst>
          </a:prstGeom>
          <a:solidFill>
            <a:srgbClr val="6DF36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chemeClr val="bg1"/>
                </a:solidFill>
                <a:latin typeface="Propisi" pitchFamily="2" charset="0"/>
              </a:rPr>
              <a:t>14)Эти наросты на берёзе называют </a:t>
            </a: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sz="2400" b="1" dirty="0">
                <a:solidFill>
                  <a:schemeClr val="bg1"/>
                </a:solidFill>
                <a:latin typeface="Propisi" pitchFamily="2" charset="0"/>
              </a:rPr>
              <a:t>чага</a:t>
            </a: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»</a:t>
            </a:r>
            <a:r>
              <a:rPr lang="ru-RU" sz="2400" b="1" dirty="0">
                <a:solidFill>
                  <a:schemeClr val="bg1"/>
                </a:solidFill>
                <a:latin typeface="Propisi" pitchFamily="2" charset="0"/>
              </a:rPr>
              <a:t>. Что это?</a:t>
            </a:r>
          </a:p>
        </p:txBody>
      </p:sp>
      <p:pic>
        <p:nvPicPr>
          <p:cNvPr id="96" name="Рисунок 95" descr="chaga-lechebnye-svojstva-1.jpg"/>
          <p:cNvPicPr>
            <a:picLocks noChangeAspect="1"/>
          </p:cNvPicPr>
          <p:nvPr/>
        </p:nvPicPr>
        <p:blipFill>
          <a:blip r:embed="rId3"/>
          <a:srcRect r="68092"/>
          <a:stretch>
            <a:fillRect/>
          </a:stretch>
        </p:blipFill>
        <p:spPr>
          <a:xfrm>
            <a:off x="90489" y="1941192"/>
            <a:ext cx="3208603" cy="24522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Содержимое 3" descr="8286_html_3de283bc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Скругленный прямоугольник 3"/>
          <p:cNvSpPr/>
          <p:nvPr/>
        </p:nvSpPr>
        <p:spPr>
          <a:xfrm>
            <a:off x="478631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71474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07193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у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50069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2912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42912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42912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429124" y="56435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429124" y="60007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з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429124" y="63579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50069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50069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50069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50069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ж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50069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50069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14350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0003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3575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42912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07193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7147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7147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71474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71474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71474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71474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85788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в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14350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92945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ь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5722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21507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585788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г</a:t>
            </a: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14350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д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00036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00036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00036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0003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ц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00036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26431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п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8578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62150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621507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621507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621507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21507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621507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я</a:t>
            </a: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621507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621507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в</a:t>
            </a: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72866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69294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5722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62150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33575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22859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п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26431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300036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д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335755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37147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07193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442912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78631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з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514350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550069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в</a:t>
            </a:r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228598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264317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442912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407193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371474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335755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г</a:t>
            </a:r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335755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300036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192879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3714744" y="142852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3714744" y="428604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3714744" y="714356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835821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728664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72866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800102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764383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69294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в</a:t>
            </a:r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728664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72866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728664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93" name="Скругленный прямоугольник 92"/>
          <p:cNvSpPr/>
          <p:nvPr/>
        </p:nvSpPr>
        <p:spPr>
          <a:xfrm>
            <a:off x="835821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835821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</p:spTree>
  </p:cSld>
  <p:clrMapOvr>
    <a:masterClrMapping/>
  </p:clrMapOvr>
  <p:transition spd="slow">
    <p:strips dir="ru"/>
    <p:sndAc>
      <p:stSnd>
        <p:snd r:embed="rId2" name="chimes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Рисунок 98" descr="inwwoG62hLs.jpg"/>
          <p:cNvPicPr>
            <a:picLocks noChangeAspect="1"/>
          </p:cNvPicPr>
          <p:nvPr/>
        </p:nvPicPr>
        <p:blipFill>
          <a:blip r:embed="rId3"/>
          <a:srcRect l="5039" r="1018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5" name="Содержимое 3" descr="8286_html_3de283bc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5275" y="0"/>
            <a:ext cx="9144000" cy="6858000"/>
          </a:xfrm>
        </p:spPr>
      </p:pic>
      <p:sp>
        <p:nvSpPr>
          <p:cNvPr id="4" name="Скругленный прямоугольник 3"/>
          <p:cNvSpPr/>
          <p:nvPr/>
        </p:nvSpPr>
        <p:spPr>
          <a:xfrm>
            <a:off x="478631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>
              <a:latin typeface="Propisi" pitchFamily="2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71474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07193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50069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2912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42912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42912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429124" y="56435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429124" y="60007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з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429124" y="63579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50069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50069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50069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50069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50069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50069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>
              <a:latin typeface="Propisi" pitchFamily="2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14350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>
              <a:latin typeface="Propisi" pitchFamily="2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0003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3575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42912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07193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7147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7147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71474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71474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71474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71474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85788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14350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92945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5722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21507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585788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14350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00036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00036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00036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0003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00036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26431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8578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62150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621507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621507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621507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21507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621507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621507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621507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72866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69294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5722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62150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33575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22859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26431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300036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335755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37147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07193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442912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78631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514350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550069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228598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264317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442912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407193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371474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335755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335755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300036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192879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3714744" y="142852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3714744" y="428604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3714744" y="714356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835821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728664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72866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800102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764383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69294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728664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72866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728664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Скругленный прямоугольник 92"/>
          <p:cNvSpPr/>
          <p:nvPr/>
        </p:nvSpPr>
        <p:spPr>
          <a:xfrm>
            <a:off x="835821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835821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strips dir="ru"/>
    <p:sndAc>
      <p:stSnd>
        <p:snd r:embed="rId2" name="chimes.wav"/>
      </p:stSnd>
    </p:sndAc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Содержимое 3" descr="8286_html_3de283bc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Скругленный прямоугольник 3"/>
          <p:cNvSpPr/>
          <p:nvPr/>
        </p:nvSpPr>
        <p:spPr>
          <a:xfrm>
            <a:off x="478631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71474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07193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у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50069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2912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42912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42912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429124" y="56435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429124" y="60007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з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429124" y="63579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50069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50069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50069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50069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ж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50069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50069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14350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0003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3575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42912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07193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7147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7147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71474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71474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71474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71474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85788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в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14350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92945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ь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5722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21507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585788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г</a:t>
            </a: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14350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д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00036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00036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00036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0003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ц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00036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26431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п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8578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62150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621507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621507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621507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21507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621507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я</a:t>
            </a: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621507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621507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в</a:t>
            </a: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72866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69294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5722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62150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33575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22859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п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26431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300036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д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335755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37147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07193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442912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78631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з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514350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550069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в</a:t>
            </a:r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2285984" y="100010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2643174" y="100010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4429124" y="100010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4071934" y="100010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3714744" y="100010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3357554" y="100010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г</a:t>
            </a:r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335755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3000364" y="100010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1928794" y="100010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3714744" y="142852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3714744" y="428604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3714744" y="714356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835821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728664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72866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800102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764383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69294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в</a:t>
            </a:r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728664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72866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728664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93" name="Скругленный прямоугольник 92"/>
          <p:cNvSpPr/>
          <p:nvPr/>
        </p:nvSpPr>
        <p:spPr>
          <a:xfrm>
            <a:off x="835821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835821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92" name="Горизонтальный свиток 91"/>
          <p:cNvSpPr/>
          <p:nvPr/>
        </p:nvSpPr>
        <p:spPr>
          <a:xfrm>
            <a:off x="0" y="4857760"/>
            <a:ext cx="7143768" cy="2000240"/>
          </a:xfrm>
          <a:prstGeom prst="horizontalScroll">
            <a:avLst>
              <a:gd name="adj" fmla="val 8130"/>
            </a:avLst>
          </a:prstGeom>
          <a:solidFill>
            <a:srgbClr val="6DF36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>
                <a:solidFill>
                  <a:schemeClr val="bg1"/>
                </a:solidFill>
                <a:latin typeface="Propisi" pitchFamily="2" charset="0"/>
              </a:rPr>
              <a:t>15)Во времена язычества у древних славян было божество, которое считалось матерью всех духов. Славяне представляли её в образе берёзы.</a:t>
            </a: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Содержимое 3" descr="8286_html_3de283bc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Скругленный прямоугольник 3"/>
          <p:cNvSpPr/>
          <p:nvPr/>
        </p:nvSpPr>
        <p:spPr>
          <a:xfrm>
            <a:off x="478631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71474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07193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у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50069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2912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42912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42912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429124" y="56435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429124" y="60007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з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429124" y="63579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50069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50069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50069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50069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ж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50069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50069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14350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0003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3575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42912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07193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7147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7147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71474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71474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71474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71474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85788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в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14350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92945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ь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5722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21507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585788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г</a:t>
            </a: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14350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д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00036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00036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00036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0003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ц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00036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26431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п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8578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62150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621507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621507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621507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21507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621507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я</a:t>
            </a: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621507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621507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в</a:t>
            </a: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72866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69294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5722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62150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33575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22859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п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26431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300036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д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335755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37147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07193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442912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78631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з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514350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550069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в</a:t>
            </a:r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228598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264317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442912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я</a:t>
            </a:r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407193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371474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335755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г</a:t>
            </a:r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335755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300036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192879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3714744" y="142852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3714744" y="428604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3714744" y="714356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835821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728664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72866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800102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764383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69294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в</a:t>
            </a:r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728664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72866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728664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93" name="Скругленный прямоугольник 92"/>
          <p:cNvSpPr/>
          <p:nvPr/>
        </p:nvSpPr>
        <p:spPr>
          <a:xfrm>
            <a:off x="835821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835821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</p:spTree>
  </p:cSld>
  <p:clrMapOvr>
    <a:masterClrMapping/>
  </p:clrMapOvr>
  <p:transition spd="slow">
    <p:strips dir="ru"/>
    <p:sndAc>
      <p:stSnd>
        <p:snd r:embed="rId2" name="chimes.wav"/>
      </p:stSnd>
    </p:sndAc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Содержимое 3" descr="8286_html_3de283bc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Скругленный прямоугольник 3"/>
          <p:cNvSpPr/>
          <p:nvPr/>
        </p:nvSpPr>
        <p:spPr>
          <a:xfrm>
            <a:off x="478631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71474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07193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у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50069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2912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42912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42912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429124" y="56435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429124" y="60007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з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429124" y="63579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50069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50069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50069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50069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ж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50069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50069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14350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0003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3575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42912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07193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7147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7147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71474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71474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71474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71474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85788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в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14350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92945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ь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5722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21507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585788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г</a:t>
            </a: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14350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д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00036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00036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00036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0003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ц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00036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26431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п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8578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62150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621507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621507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621507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21507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621507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я</a:t>
            </a: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621507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621507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в</a:t>
            </a: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72866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69294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5722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62150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33575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22859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п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26431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300036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д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335755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37147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07193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442912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78631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з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514350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550069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в</a:t>
            </a:r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228598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264317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442912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я</a:t>
            </a:r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407193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3714744" y="100010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335755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г</a:t>
            </a:r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335755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300036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192879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3714744" y="142852"/>
            <a:ext cx="357190" cy="285752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3714744" y="428604"/>
            <a:ext cx="357190" cy="285752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3714744" y="714356"/>
            <a:ext cx="357190" cy="285752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835821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728664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72866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800102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764383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69294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в</a:t>
            </a:r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728664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72866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728664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93" name="Скругленный прямоугольник 92"/>
          <p:cNvSpPr/>
          <p:nvPr/>
        </p:nvSpPr>
        <p:spPr>
          <a:xfrm>
            <a:off x="835821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835821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92" name="Горизонтальный свиток 91"/>
          <p:cNvSpPr/>
          <p:nvPr/>
        </p:nvSpPr>
        <p:spPr>
          <a:xfrm>
            <a:off x="0" y="4714884"/>
            <a:ext cx="3714744" cy="2143116"/>
          </a:xfrm>
          <a:prstGeom prst="horizontalScroll">
            <a:avLst>
              <a:gd name="adj" fmla="val 8130"/>
            </a:avLst>
          </a:prstGeom>
          <a:solidFill>
            <a:srgbClr val="6DF36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chemeClr val="bg1"/>
                </a:solidFill>
                <a:latin typeface="Propisi" pitchFamily="2" charset="0"/>
              </a:rPr>
              <a:t>16)Спортивное снаряжение, раньше изготавливалось из берёзовой древесины.</a:t>
            </a: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Содержимое 3" descr="8286_html_3de283bc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Скругленный прямоугольник 3"/>
          <p:cNvSpPr/>
          <p:nvPr/>
        </p:nvSpPr>
        <p:spPr>
          <a:xfrm>
            <a:off x="478631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71474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07193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у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50069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2912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42912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42912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429124" y="56435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429124" y="60007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з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429124" y="63579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50069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50069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50069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50069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ж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50069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50069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14350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0003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3575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42912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07193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7147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7147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71474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71474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71474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71474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85788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в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14350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92945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ь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5722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21507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585788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г</a:t>
            </a: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14350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д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00036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00036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00036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0003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ц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00036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26431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п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8578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62150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621507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621507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621507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21507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621507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я</a:t>
            </a: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621507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621507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в</a:t>
            </a: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72866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69294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5722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62150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33575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22859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п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26431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300036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д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335755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37147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07193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442912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78631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з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514350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550069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в</a:t>
            </a:r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228598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264317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442912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я</a:t>
            </a:r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407193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371474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335755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г</a:t>
            </a:r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335755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300036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192879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3714744" y="142852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л</a:t>
            </a:r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3714744" y="428604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ы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3714744" y="714356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ж</a:t>
            </a:r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835821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728664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72866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800102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764383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н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69294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в</a:t>
            </a:r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728664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72866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728664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93" name="Скругленный прямоугольник 92"/>
          <p:cNvSpPr/>
          <p:nvPr/>
        </p:nvSpPr>
        <p:spPr>
          <a:xfrm>
            <a:off x="835821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835821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</p:spTree>
  </p:cSld>
  <p:clrMapOvr>
    <a:masterClrMapping/>
  </p:clrMapOvr>
  <p:transition spd="slow">
    <p:strips dir="ru"/>
    <p:sndAc>
      <p:stSnd>
        <p:snd r:embed="rId2" name="chimes.wav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Рисунок 98" descr="inwwoG62hLs.jpg"/>
          <p:cNvPicPr>
            <a:picLocks noChangeAspect="1"/>
          </p:cNvPicPr>
          <p:nvPr/>
        </p:nvPicPr>
        <p:blipFill>
          <a:blip r:embed="rId2"/>
          <a:srcRect l="5039" r="1018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5" name="Содержимое 3" descr="8286_html_3de283bc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5275" y="0"/>
            <a:ext cx="9144000" cy="6858000"/>
          </a:xfrm>
        </p:spPr>
      </p:pic>
      <p:sp>
        <p:nvSpPr>
          <p:cNvPr id="4" name="Скругленный прямоугольник 3"/>
          <p:cNvSpPr/>
          <p:nvPr/>
        </p:nvSpPr>
        <p:spPr>
          <a:xfrm>
            <a:off x="478631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>
              <a:latin typeface="Propisi" pitchFamily="2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714744" y="492919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07193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50069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2912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42912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42912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429124" y="56435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429124" y="60007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з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429124" y="63579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50069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50069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50069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50069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50069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50069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>
              <a:latin typeface="Propisi" pitchFamily="2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14350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>
              <a:latin typeface="Propisi" pitchFamily="2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0003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3575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42912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07193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714744" y="314324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714744" y="350043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714744" y="385762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714744" y="421481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714744" y="457200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714744" y="528638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85788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14350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92945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5722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21507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585788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14350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00036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00036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00036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0003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00036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26431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8578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62150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621507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621507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621507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21507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621507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621507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621507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72866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69294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5722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62150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33575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22859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26431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300036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335755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37147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07193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442912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78631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514350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550069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228598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264317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442912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407193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371474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335755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335755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300036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192879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3714744" y="142852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3714744" y="428604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3714744" y="714356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835821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728664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72866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800102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764383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69294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728664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72866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728664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Скругленный прямоугольник 92"/>
          <p:cNvSpPr/>
          <p:nvPr/>
        </p:nvSpPr>
        <p:spPr>
          <a:xfrm>
            <a:off x="835821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835821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1" name="Горизонтальный свиток 100"/>
          <p:cNvSpPr/>
          <p:nvPr/>
        </p:nvSpPr>
        <p:spPr>
          <a:xfrm>
            <a:off x="15280" y="4599725"/>
            <a:ext cx="3714744" cy="2143116"/>
          </a:xfrm>
          <a:prstGeom prst="horizontalScroll">
            <a:avLst>
              <a:gd name="adj" fmla="val 10694"/>
            </a:avLst>
          </a:prstGeom>
          <a:solidFill>
            <a:srgbClr val="6DF36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2) Верхний слой коры берёзы.</a:t>
            </a: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Содержимое 3" descr="8286_html_3de283bc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5275" y="0"/>
            <a:ext cx="9144000" cy="6858000"/>
          </a:xfrm>
        </p:spPr>
      </p:pic>
      <p:sp>
        <p:nvSpPr>
          <p:cNvPr id="4" name="Скругленный прямоугольник 3"/>
          <p:cNvSpPr/>
          <p:nvPr/>
        </p:nvSpPr>
        <p:spPr>
          <a:xfrm>
            <a:off x="478631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>
              <a:latin typeface="Propisi" pitchFamily="2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71474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07193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50069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2912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42912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42912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429124" y="56435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429124" y="60007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з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429124" y="63579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50069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50069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50069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50069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50069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50069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>
              <a:latin typeface="Propisi" pitchFamily="2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14350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>
              <a:latin typeface="Propisi" pitchFamily="2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0003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3575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42912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07193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7147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7147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71474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71474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71474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71474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85788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14350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92945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5722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21507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585788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14350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00036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00036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00036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0003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00036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26431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8578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62150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621507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621507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621507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21507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621507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621507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621507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72866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69294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5722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62150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33575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22859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26431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300036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335755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37147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07193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442912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78631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514350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550069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228598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264317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442912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407193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371474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335755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335755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300036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192879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3714744" y="142852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3714744" y="428604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3714744" y="714356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835821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728664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72866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800102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764383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69294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728664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72866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728664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Скругленный прямоугольник 92"/>
          <p:cNvSpPr/>
          <p:nvPr/>
        </p:nvSpPr>
        <p:spPr>
          <a:xfrm>
            <a:off x="835821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835821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strips dir="ru"/>
    <p:sndAc>
      <p:stSnd>
        <p:snd r:embed="rId2" name="chimes.wav"/>
      </p:stSnd>
    </p:sndAc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Содержимое 3" descr="8286_html_3de283bc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275" y="0"/>
            <a:ext cx="9144000" cy="6858000"/>
          </a:xfrm>
        </p:spPr>
      </p:pic>
      <p:sp>
        <p:nvSpPr>
          <p:cNvPr id="4" name="Скругленный прямоугольник 3"/>
          <p:cNvSpPr/>
          <p:nvPr/>
        </p:nvSpPr>
        <p:spPr>
          <a:xfrm>
            <a:off x="4786314" y="492919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714744" y="492919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071934" y="492919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50069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2912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429124" y="492919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42912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429124" y="56435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429124" y="60007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з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429124" y="63579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50069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50069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50069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50069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50069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500694" y="492919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143504" y="492919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0003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3575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42912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07193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7147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7147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71474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71474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71474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71474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85788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14350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92945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5722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21507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585788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14350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00036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00036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00036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0003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00036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26431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8578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62150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621507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621507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621507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21507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621507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621507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621507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72866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69294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5722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62150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33575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22859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26431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300036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335755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37147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07193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442912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78631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514350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550069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228598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264317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442912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407193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371474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335755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335755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300036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192879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3714744" y="142852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3714744" y="428604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3714744" y="714356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835821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728664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72866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800102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764383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69294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728664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72866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728664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Скругленный прямоугольник 92"/>
          <p:cNvSpPr/>
          <p:nvPr/>
        </p:nvSpPr>
        <p:spPr>
          <a:xfrm>
            <a:off x="835821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835821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Горизонтальный свиток 94"/>
          <p:cNvSpPr/>
          <p:nvPr/>
        </p:nvSpPr>
        <p:spPr>
          <a:xfrm>
            <a:off x="0" y="4643446"/>
            <a:ext cx="3714744" cy="2214554"/>
          </a:xfrm>
          <a:prstGeom prst="horizontalScroll">
            <a:avLst>
              <a:gd name="adj" fmla="val 10694"/>
            </a:avLst>
          </a:prstGeom>
          <a:solidFill>
            <a:srgbClr val="6DF36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chemeClr val="bg1"/>
                </a:solidFill>
                <a:latin typeface="Propisi" pitchFamily="2" charset="0"/>
              </a:rPr>
              <a:t>3) Цилиндрический короб из бересты с плотно  прилегающей крышкой.</a:t>
            </a:r>
            <a:r>
              <a:rPr lang="ru-RU" sz="2400" dirty="0"/>
              <a:t> </a:t>
            </a:r>
            <a:endParaRPr lang="ru-RU" sz="2400" b="1" dirty="0">
              <a:solidFill>
                <a:schemeClr val="bg1"/>
              </a:solidFill>
              <a:latin typeface="Propisi" pitchFamily="2" charset="0"/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Содержимое 3" descr="8286_html_3de283bc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275" y="0"/>
            <a:ext cx="9144000" cy="6858000"/>
          </a:xfrm>
        </p:spPr>
      </p:pic>
      <p:sp>
        <p:nvSpPr>
          <p:cNvPr id="4" name="Скругленный прямоугольник 3"/>
          <p:cNvSpPr/>
          <p:nvPr/>
        </p:nvSpPr>
        <p:spPr>
          <a:xfrm>
            <a:off x="478631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71474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07193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у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50069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2912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42912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42912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429124" y="56435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429124" y="60007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з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429124" y="63579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50069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50069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50069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50069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50069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50069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14350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0003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3575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42912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07193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7147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7147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71474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71474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71474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71474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85788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14350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92945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5722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21507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585788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14350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00036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00036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00036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0003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00036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26431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8578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62150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621507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621507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621507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21507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621507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621507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621507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72866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69294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5722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62150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33575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22859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26431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300036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335755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37147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07193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442912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78631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514350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550069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228598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264317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442912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407193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371474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335755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335755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300036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192879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3714744" y="142852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3714744" y="428604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3714744" y="714356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835821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728664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72866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800102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764383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69294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728664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72866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728664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Скругленный прямоугольник 92"/>
          <p:cNvSpPr/>
          <p:nvPr/>
        </p:nvSpPr>
        <p:spPr>
          <a:xfrm>
            <a:off x="835821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835821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strips dir="r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Содержимое 3" descr="8286_html_3de283bc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275" y="0"/>
            <a:ext cx="9144000" cy="6858000"/>
          </a:xfrm>
        </p:spPr>
      </p:pic>
      <p:sp>
        <p:nvSpPr>
          <p:cNvPr id="4" name="Скругленный прямоугольник 3"/>
          <p:cNvSpPr/>
          <p:nvPr/>
        </p:nvSpPr>
        <p:spPr>
          <a:xfrm>
            <a:off x="478631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71474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07193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у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500694" y="314324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2912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42912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42912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429124" y="56435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429124" y="60007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з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429124" y="63579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500694" y="350043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500694" y="385762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500694" y="421481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500694" y="457200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500694" y="528638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500694" y="4929198"/>
            <a:ext cx="357190" cy="35719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14350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0003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3575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42912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07193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7147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7147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71474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71474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71474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71474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85788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14350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92945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5722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21507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585788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14350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00036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00036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00036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0003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00036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26431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8578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62150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621507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621507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621507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21507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621507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621507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621507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72866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69294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5722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62150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33575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22859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26431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300036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335755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37147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07193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442912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78631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514350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550069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228598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264317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442912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407193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371474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335755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335755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300036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192879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3714744" y="142852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3714744" y="428604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3714744" y="714356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835821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728664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72866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800102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764383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69294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728664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72866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728664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Скругленный прямоугольник 92"/>
          <p:cNvSpPr/>
          <p:nvPr/>
        </p:nvSpPr>
        <p:spPr>
          <a:xfrm>
            <a:off x="835821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835821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Горизонтальный свиток 95"/>
          <p:cNvSpPr/>
          <p:nvPr/>
        </p:nvSpPr>
        <p:spPr>
          <a:xfrm>
            <a:off x="0" y="4714884"/>
            <a:ext cx="3714744" cy="2143116"/>
          </a:xfrm>
          <a:prstGeom prst="horizontalScroll">
            <a:avLst>
              <a:gd name="adj" fmla="val 10694"/>
            </a:avLst>
          </a:prstGeom>
          <a:solidFill>
            <a:srgbClr val="6DF36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4)Весенние украшения берёзы.</a:t>
            </a: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Содержимое 3" descr="8286_html_3de283bc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5275" y="0"/>
            <a:ext cx="9144000" cy="6858000"/>
          </a:xfrm>
        </p:spPr>
      </p:pic>
      <p:sp>
        <p:nvSpPr>
          <p:cNvPr id="4" name="Скругленный прямоугольник 3"/>
          <p:cNvSpPr/>
          <p:nvPr/>
        </p:nvSpPr>
        <p:spPr>
          <a:xfrm>
            <a:off x="478631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71474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т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07193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у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50069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2912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42912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42912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429124" y="56435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429124" y="60007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з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429124" y="63579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50069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50069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50069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ё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50069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ж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50069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и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50069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к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14350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о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0003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3575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42912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07193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7147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б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7147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71474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  <a:latin typeface="Propisi" pitchFamily="2" charset="0"/>
              </a:rPr>
              <a:t>р</a:t>
            </a:r>
            <a:endParaRPr lang="ru-RU" sz="3200" b="1" dirty="0">
              <a:solidFill>
                <a:schemeClr val="bg1"/>
              </a:solidFill>
              <a:latin typeface="Propisi" pitchFamily="2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71474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е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71474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с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71474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Propisi" pitchFamily="2" charset="0"/>
              </a:rPr>
              <a:t>а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85788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14350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92945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5722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21507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585788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14350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00036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00036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00036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000364" y="421481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00036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26431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8578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62150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621507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621507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621507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215074" y="385762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6215074" y="52863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6215074" y="49291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6215074" y="45720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728664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692945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57226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6215074" y="350043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33575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228598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264317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300036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335755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37147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07193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442912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78631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514350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550069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228598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264317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442912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407193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371474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335755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335755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300036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192879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3714744" y="142852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3714744" y="428604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3714744" y="714356"/>
            <a:ext cx="357190" cy="285752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835821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7286644" y="278605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7286644" y="314324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800102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764383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692945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7286644" y="171448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7286644" y="207167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7286644" y="242886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Скругленный прямоугольник 92"/>
          <p:cNvSpPr/>
          <p:nvPr/>
        </p:nvSpPr>
        <p:spPr>
          <a:xfrm>
            <a:off x="8358214" y="100010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8358214" y="1357298"/>
            <a:ext cx="357190" cy="3571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strips dir="ru"/>
    <p:sndAc>
      <p:stSnd>
        <p:snd r:embed="rId2" name="chimes.wav"/>
      </p:stSnd>
    </p:sndAc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449</TotalTime>
  <Words>1676</Words>
  <Application>Microsoft Office PowerPoint</Application>
  <PresentationFormat>Экран (4:3)</PresentationFormat>
  <Paragraphs>1508</Paragraphs>
  <Slides>33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9" baseType="lpstr">
      <vt:lpstr>Arial</vt:lpstr>
      <vt:lpstr>Century Gothic</vt:lpstr>
      <vt:lpstr>Propisi</vt:lpstr>
      <vt:lpstr>Verdana</vt:lpstr>
      <vt:lpstr>Wingdings 2</vt:lpstr>
      <vt:lpstr>Яркая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USER</cp:lastModifiedBy>
  <cp:revision>52</cp:revision>
  <dcterms:created xsi:type="dcterms:W3CDTF">2015-11-05T15:52:36Z</dcterms:created>
  <dcterms:modified xsi:type="dcterms:W3CDTF">2023-04-25T09:20:13Z</dcterms:modified>
</cp:coreProperties>
</file>