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%20&#1054;&#1041;&#1051;&#1040;&#1057;&#1058;&#1068;\&#1050;&#1051;&#1063;&#1040;&#1057;\1%20&#1089;&#1083;&#1072;&#1081;&#1076;%20&#1085;&#1072;&#1088;&#1077;&#1079;&#1082;&#1072;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9;&#1056;&#1054;&#1050;%20&#1054;&#1041;&#1051;&#1040;&#1057;&#1058;&#1068;\&#1050;&#1051;&#1063;&#1040;&#1057;\&#1074;&#1086;&#1081;&#1085;&#1072;%204%20&#1089;&#1083;&#1072;&#1081;&#1076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%20&#1054;&#1041;&#1051;&#1040;&#1057;&#1058;&#1068;\&#1050;&#1051;&#1063;&#1040;&#1057;\fonovaa_muzyka_dla_reci_(5music.online)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1 слайд нарез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7153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6"/>
            <a:ext cx="61949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Путь к Победе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573016"/>
            <a:ext cx="3501008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0d6f2bebcce83e06a8203e26a8c5d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550" y="476671"/>
            <a:ext cx="9067449" cy="59845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ойна 4 слайд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120230"/>
            <a:ext cx="8793224" cy="6594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75" y="0"/>
            <a:ext cx="9090025" cy="6817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0230"/>
            <a:ext cx="8786874" cy="6590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939784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Arial Black" pitchFamily="34" charset="0"/>
              </a:rPr>
              <a:t>Сквер им. Юлии </a:t>
            </a:r>
            <a:r>
              <a:rPr lang="ru-RU" sz="2500" dirty="0" err="1" smtClean="0">
                <a:latin typeface="Arial Black" pitchFamily="34" charset="0"/>
              </a:rPr>
              <a:t>Друниной</a:t>
            </a:r>
            <a:r>
              <a:rPr lang="ru-RU" sz="2500" dirty="0" smtClean="0">
                <a:latin typeface="Arial Black" pitchFamily="34" charset="0"/>
              </a:rPr>
              <a:t> в г. Ялуторовске</a:t>
            </a:r>
            <a:endParaRPr lang="ru-RU" sz="2500" dirty="0">
              <a:latin typeface="Arial Black" pitchFamily="34" charset="0"/>
            </a:endParaRPr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142984"/>
            <a:ext cx="8411458" cy="5523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b158ad1ee6a3dbb9d9031038ee0a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2633466"/>
          </a:xfrm>
        </p:spPr>
      </p:pic>
      <p:pic>
        <p:nvPicPr>
          <p:cNvPr id="5" name="Рисунок 4" descr="d9567717969ef457f12a3307c401fe6d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628992"/>
            <a:ext cx="5715008" cy="3229008"/>
          </a:xfrm>
          <a:prstGeom prst="rect">
            <a:avLst/>
          </a:prstGeom>
        </p:spPr>
      </p:pic>
      <p:pic>
        <p:nvPicPr>
          <p:cNvPr id="7" name="Рисунок 6" descr="foto-ko-dnyu-pobedy-9-maya-new-humoraf-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182" y="0"/>
            <a:ext cx="4595818" cy="3044730"/>
          </a:xfrm>
          <a:prstGeom prst="rect">
            <a:avLst/>
          </a:prstGeom>
        </p:spPr>
      </p:pic>
      <p:pic>
        <p:nvPicPr>
          <p:cNvPr id="8" name="Рисунок 7" descr="s1200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62827"/>
            <a:ext cx="4302741" cy="4195173"/>
          </a:xfrm>
          <a:prstGeom prst="rect">
            <a:avLst/>
          </a:prstGeom>
        </p:spPr>
      </p:pic>
      <p:pic>
        <p:nvPicPr>
          <p:cNvPr id="9" name="Рисунок 8" descr="fd139a67279875d875f6465974d7efa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14612" y="1714488"/>
            <a:ext cx="3810000" cy="2539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Я помню…я горжусь…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Содержимое 3" descr="tmp52091425701809356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2285992"/>
            <a:ext cx="7499350" cy="3471473"/>
          </a:xfrm>
        </p:spPr>
      </p:pic>
      <p:pic>
        <p:nvPicPr>
          <p:cNvPr id="5" name="fonovaa_muzyka_dla_reci_(5music.onlin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28585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7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</TotalTime>
  <Words>16</Words>
  <Application>Microsoft Office PowerPoint</Application>
  <PresentationFormat>Экран (4:3)</PresentationFormat>
  <Paragraphs>3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Сквер им. Юлии Друниной в г. Ялуторовске</vt:lpstr>
      <vt:lpstr>Слайд 8</vt:lpstr>
      <vt:lpstr>Я помню…я горжусь…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admin</cp:lastModifiedBy>
  <cp:revision>29</cp:revision>
  <dcterms:created xsi:type="dcterms:W3CDTF">2020-08-17T06:03:03Z</dcterms:created>
  <dcterms:modified xsi:type="dcterms:W3CDTF">2020-08-19T13:35:49Z</dcterms:modified>
</cp:coreProperties>
</file>