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45" d="100"/>
          <a:sy n="45" d="100"/>
        </p:scale>
        <p:origin x="8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04651-97C9-4CDC-B35A-9466214E9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51B7F2-69FD-4E1F-B7AA-683B762B1F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8960F6-BE0C-410C-A204-107075EDE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6891D-6C16-4AEB-A251-54663149C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E919A7-7AD9-4408-BE9E-DC9A90A10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27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6AF170-376A-47A6-9F40-312692B0A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93E680-9DDF-4F87-821C-A01C09ACBA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808C28-B6A3-451E-97C1-143550793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E0BB5F-D930-4A96-84BF-547F32209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26E608-D112-4C33-A5DB-F0B53DBD5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62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ACB6A6-ABEF-4FF3-B2E2-AC5FD5CE6F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4612550-4F3E-4879-B862-C7DB744AE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5A85C9-4765-45BB-A5D4-36F528F8D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FC9253-7C88-4485-BB8A-09E4D1E9B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D2218F-87C7-4B54-9283-89530CD3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46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A24CC-2F57-4FBA-A236-085DA7CE8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30B5E7-65E4-4B47-ACE3-7012D1820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207B53-B2AC-4A6C-968B-2D903FF26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9CC1C-F44B-4ECD-83DD-1B33661A5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BE9D6E-6AEA-42BF-9D43-B775C2C5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30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F533F-18F6-4D4B-8BC0-2E25FC9BA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C676DF-7CC3-49C8-B657-5B25C837C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FE05E2-F25D-494E-8207-4F0AD65FE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5422C7-3F34-44C3-9C92-155C473C9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DE6F56-E5C2-4781-922F-BBB89BE74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76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90C53-EC22-407B-B97B-600CDF2EA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AAE7B3-6022-4058-817F-3A9CA97ED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84C2FD-5F73-41C6-9BD3-469A6FBCF1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1697CB-CEC0-4AE8-9A55-ABB60A2DA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C7D8CE-C262-4594-8D4B-7E6793D7C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FAC7A8-DC38-4E18-96B4-67D7DD6F2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18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29DF8-DD78-4081-8A10-AFA7E1FE9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C5E138-74E9-4C74-890E-9BA34A08A9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5C08AE-7312-409C-837D-314D59FD2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55BB8B4-7172-41E2-BE57-AFE578C4C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2BC259-AD53-4C2C-862F-BC6A8C88C0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0ECA65A-E875-4988-B04D-C0EF7DA51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241A296-644B-4CEF-AB10-72C6459DC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8CDFE13-B2E4-4943-B161-27DBC4D5A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4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9DE70-5129-49B8-B6C3-14FE7E06B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8CE479-8752-44CC-898E-DB8EC886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5059098-3515-448D-B40A-1AB8FF133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56BF8EF-85F5-45AD-B866-CAC2AE978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2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BA21D9-6D6F-4F45-A8D3-F444F5737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495287D-BF15-4DED-A1AA-E85B1C42F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980041-B886-4B43-AF8E-AB9135AD0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76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2FCB56-85EC-43C2-B37A-149F36893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1CD8E8-E1D4-4638-B06D-085D65B90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3C1E92-0BD9-47B1-8C60-FFFC74759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C28588-6FE8-467C-AD6D-A42476F03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DBE455-FD2F-4EE1-AEC5-0CE369BA3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1F47CA-2B49-4F87-8C62-A3A5A942E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95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A8275-3DE4-4491-AFA7-944076C3B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BA92FD-5C8D-4839-8F93-1327CAE8CD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8950D8-6A0B-4AA3-87E5-457564C53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63ED28-2A07-461F-84C8-97818B4E7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22CDAD-9736-4871-82F4-AC183ACFC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5BABBA-D70B-41CC-8805-4A5086564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57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194BC-9CA2-4F1A-9230-03475CCBA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2D00B5-3B9D-495D-908D-0AA5FEE7F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5B4B1C-2D42-49AE-A0F6-FCF42656EF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849D1-DD01-4E47-B1FE-AC2AC35B7E0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C85F77-EA98-4694-9ECF-D9FDC6AF56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F523A1-4B4A-464C-8104-BF005E720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EA46E-8371-45BF-8761-3EB07DAE8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5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q0366Y9NvE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rq0366Y9NvE?feature=oembed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www.youtube.com/watch?v=ze_Oj9wha5c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ic.academic.ru/dic.nsf/ruwiki/6253" TargetMode="External"/><Relationship Id="rId2" Type="http://schemas.openxmlformats.org/officeDocument/2006/relationships/hyperlink" Target="https://dic.academic.ru/dic.nsf/ruwiki/625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eatr.audio/tvardovskiy-aleksandr-rasskaz-tankista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394A2F-5860-40CD-AF5D-F5935CA7ED36}"/>
              </a:ext>
            </a:extLst>
          </p:cNvPr>
          <p:cNvSpPr/>
          <p:nvPr/>
        </p:nvSpPr>
        <p:spPr>
          <a:xfrm>
            <a:off x="4104168" y="5838678"/>
            <a:ext cx="4923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https://www.youtube.com/watch?v=rq0366Y9NvE</a:t>
            </a:r>
            <a:endParaRPr lang="ru-RU" dirty="0"/>
          </a:p>
        </p:txBody>
      </p:sp>
      <p:pic>
        <p:nvPicPr>
          <p:cNvPr id="3" name="Мультимедиа в Интернете 2" title="￐ﾔ￐ﾵ￑ﾂ￐ﾸ ￐ﾲ￐ﾾ￐ﾹ￐ﾽ￑ﾋ">
            <a:hlinkClick r:id="" action="ppaction://media"/>
            <a:extLst>
              <a:ext uri="{FF2B5EF4-FFF2-40B4-BE49-F238E27FC236}">
                <a16:creationId xmlns:a16="http://schemas.microsoft.com/office/drawing/2014/main" id="{7BAF4C85-E3CF-4E27-BE78-F626213044E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2470" y="649990"/>
            <a:ext cx="8687060" cy="488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ACD5A2-7567-430F-B91C-EE62B82A9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568" y="1079924"/>
            <a:ext cx="7074863" cy="4698151"/>
          </a:xfrm>
          <a:prstGeom prst="rect">
            <a:avLst/>
          </a:prstGeo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4215075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5E84AD-B101-4E68-87E0-DF673F2E3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250" y="495300"/>
            <a:ext cx="8445500" cy="58674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82928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38BB26-E3B6-4B42-BF44-8C8DEB535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165" y="1197497"/>
            <a:ext cx="7924113" cy="446300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241258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45BE91-84F1-4556-A7CF-8FEA0168E8CD}"/>
              </a:ext>
            </a:extLst>
          </p:cNvPr>
          <p:cNvSpPr txBox="1"/>
          <p:nvPr/>
        </p:nvSpPr>
        <p:spPr>
          <a:xfrm>
            <a:off x="5114834" y="893135"/>
            <a:ext cx="2727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B5BEA2-FBDB-42F9-A050-CA1A3851CA18}"/>
              </a:ext>
            </a:extLst>
          </p:cNvPr>
          <p:cNvSpPr txBox="1"/>
          <p:nvPr/>
        </p:nvSpPr>
        <p:spPr>
          <a:xfrm>
            <a:off x="1034149" y="1947055"/>
            <a:ext cx="10565200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(от франц.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Ballade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танцевальная песня) –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жанров лиро-эпической поэзии,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повествовательная песня (или стихотворение)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драматическим развитием сюжета,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основой которого является необычайный случай.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Характерные черты баллады –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объем, выраженная сюжетность,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напевность, музыкальность.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691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/>
            <a:extLst>
              <a:ext uri="{FF2B5EF4-FFF2-40B4-BE49-F238E27FC236}">
                <a16:creationId xmlns:a16="http://schemas.microsoft.com/office/drawing/2014/main" id="{A1C90C94-C996-4FBE-A7F7-5928D8A66850}"/>
              </a:ext>
            </a:extLst>
          </p:cNvPr>
          <p:cNvSpPr/>
          <p:nvPr/>
        </p:nvSpPr>
        <p:spPr>
          <a:xfrm>
            <a:off x="3638724" y="5349580"/>
            <a:ext cx="4914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https://www.youtube.com/watch?v=ze_Oj9wha5c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EC4FD3-9707-4C56-A922-A3602A800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58" y="972326"/>
            <a:ext cx="6309282" cy="3769796"/>
          </a:xfrm>
          <a:prstGeom prst="rect">
            <a:avLst/>
          </a:prstGeom>
          <a:ln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624931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99B60E-202A-4F49-8501-4F2F65E6C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046" y="366601"/>
            <a:ext cx="4593598" cy="6124797"/>
          </a:xfrm>
          <a:prstGeom prst="rect">
            <a:avLst/>
          </a:prstGeom>
          <a:ln>
            <a:solidFill>
              <a:srgbClr val="800000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A3B939-3EC5-40B8-951B-CE38760A6A51}"/>
              </a:ext>
            </a:extLst>
          </p:cNvPr>
          <p:cNvSpPr txBox="1"/>
          <p:nvPr/>
        </p:nvSpPr>
        <p:spPr>
          <a:xfrm>
            <a:off x="8041605" y="3168502"/>
            <a:ext cx="19715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</a:t>
            </a:r>
          </a:p>
        </p:txBody>
      </p:sp>
    </p:spTree>
    <p:extLst>
      <p:ext uri="{BB962C8B-B14F-4D97-AF65-F5344CB8AC3E}">
        <p14:creationId xmlns:p14="http://schemas.microsoft.com/office/powerpoint/2010/main" val="482928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1E9361-5060-4942-962A-C2B09D0E7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92" y="815754"/>
            <a:ext cx="8425416" cy="561694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8264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B00861-EAB7-461C-97D1-9634EE9FA6F3}"/>
              </a:ext>
            </a:extLst>
          </p:cNvPr>
          <p:cNvSpPr txBox="1"/>
          <p:nvPr/>
        </p:nvSpPr>
        <p:spPr>
          <a:xfrm>
            <a:off x="4732067" y="1467294"/>
            <a:ext cx="2727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F4C92A-559B-4CE4-98A5-C71501673DC8}"/>
              </a:ext>
            </a:extLst>
          </p:cNvPr>
          <p:cNvSpPr txBox="1"/>
          <p:nvPr/>
        </p:nvSpPr>
        <p:spPr>
          <a:xfrm>
            <a:off x="1194594" y="2250197"/>
            <a:ext cx="105683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ЛАФЕТ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нем.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de-DE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Lafette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фр.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l'affut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– специальное приспособление,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опора (станок), на котором закрепляется ствол орудия с затвором).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2A0EF8-D995-4CBE-8037-A58A43AAD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98" y="3653697"/>
            <a:ext cx="3556000" cy="2667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7557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E7AB8C-52A2-4C05-855F-0FE4846E9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00" y="1546372"/>
            <a:ext cx="6383200" cy="408888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2210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CFE440-06FE-4574-8608-EAD66B8B9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923" y="1333499"/>
            <a:ext cx="6548327" cy="4365551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86EF47-3E34-4F0A-9147-81A0D616B740}"/>
              </a:ext>
            </a:extLst>
          </p:cNvPr>
          <p:cNvSpPr txBox="1"/>
          <p:nvPr/>
        </p:nvSpPr>
        <p:spPr>
          <a:xfrm>
            <a:off x="4327355" y="5996762"/>
            <a:ext cx="4054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Жена и сын К.М. Симонова</a:t>
            </a:r>
          </a:p>
        </p:txBody>
      </p:sp>
    </p:spTree>
    <p:extLst>
      <p:ext uri="{BB962C8B-B14F-4D97-AF65-F5344CB8AC3E}">
        <p14:creationId xmlns:p14="http://schemas.microsoft.com/office/powerpoint/2010/main" val="656904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392FC5-1805-4420-A03A-CD01D54CE8D4}"/>
              </a:ext>
            </a:extLst>
          </p:cNvPr>
          <p:cNvSpPr txBox="1"/>
          <p:nvPr/>
        </p:nvSpPr>
        <p:spPr>
          <a:xfrm>
            <a:off x="1269326" y="2520176"/>
            <a:ext cx="96533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в поэзии. 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 война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5BE708-3A30-4561-9178-F29952925A2F}"/>
              </a:ext>
            </a:extLst>
          </p:cNvPr>
          <p:cNvSpPr txBox="1"/>
          <p:nvPr/>
        </p:nvSpPr>
        <p:spPr>
          <a:xfrm>
            <a:off x="4954019" y="1516047"/>
            <a:ext cx="2283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</a:p>
        </p:txBody>
      </p:sp>
    </p:spTree>
    <p:extLst>
      <p:ext uri="{BB962C8B-B14F-4D97-AF65-F5344CB8AC3E}">
        <p14:creationId xmlns:p14="http://schemas.microsoft.com/office/powerpoint/2010/main" val="2423408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7010AE-318D-4B7D-A494-85087E023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57" y="910385"/>
            <a:ext cx="8147886" cy="5426619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484538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8CD79E-EA47-4BE9-8F02-9B2C6F016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61" y="1292631"/>
            <a:ext cx="9022877" cy="4272738"/>
          </a:xfrm>
          <a:prstGeom prst="rect">
            <a:avLst/>
          </a:prstGeo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83542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CEC244-97C0-427A-A0CE-CEEC6E6BE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064" y="252700"/>
            <a:ext cx="4497416" cy="6352600"/>
          </a:xfrm>
          <a:prstGeom prst="rec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06560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610791-2A1D-48AA-8693-55854DB3E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40" y="1106948"/>
            <a:ext cx="7451555" cy="464410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563095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85FD35-8569-46DF-8621-B016EE639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727" y="1063256"/>
            <a:ext cx="8615981" cy="473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6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E0E7A2-4AFD-43C6-81D7-E8DB47D8679E}"/>
              </a:ext>
            </a:extLst>
          </p:cNvPr>
          <p:cNvSpPr txBox="1"/>
          <p:nvPr/>
        </p:nvSpPr>
        <p:spPr>
          <a:xfrm>
            <a:off x="3217882" y="1424763"/>
            <a:ext cx="6280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четверостишие с данной рифмой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56027-EFF5-4522-B5B3-B249E1BF23A5}"/>
              </a:ext>
            </a:extLst>
          </p:cNvPr>
          <p:cNvSpPr txBox="1"/>
          <p:nvPr/>
        </p:nvSpPr>
        <p:spPr>
          <a:xfrm>
            <a:off x="4678326" y="2417028"/>
            <a:ext cx="402725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 война,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 одна.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 никогда,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………. навсегда!</a:t>
            </a:r>
          </a:p>
        </p:txBody>
      </p:sp>
    </p:spTree>
    <p:extLst>
      <p:ext uri="{BB962C8B-B14F-4D97-AF65-F5344CB8AC3E}">
        <p14:creationId xmlns:p14="http://schemas.microsoft.com/office/powerpoint/2010/main" val="2714061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D31FF5-69F5-478C-86E8-B48CA4C8BE0C}"/>
              </a:ext>
            </a:extLst>
          </p:cNvPr>
          <p:cNvSpPr txBox="1"/>
          <p:nvPr/>
        </p:nvSpPr>
        <p:spPr>
          <a:xfrm>
            <a:off x="1213413" y="1850066"/>
            <a:ext cx="9765174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мини-сочинение на тему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«Великая Отечественная в жизни моей семьи»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Подготовьте презентацию на тему «Дети на войне».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943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DAC669-74AD-44BD-9100-A51CDC32B5C1}"/>
              </a:ext>
            </a:extLst>
          </p:cNvPr>
          <p:cNvSpPr txBox="1"/>
          <p:nvPr/>
        </p:nvSpPr>
        <p:spPr>
          <a:xfrm>
            <a:off x="4492772" y="2528040"/>
            <a:ext cx="32064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урок!</a:t>
            </a:r>
          </a:p>
        </p:txBody>
      </p:sp>
    </p:spTree>
    <p:extLst>
      <p:ext uri="{BB962C8B-B14F-4D97-AF65-F5344CB8AC3E}">
        <p14:creationId xmlns:p14="http://schemas.microsoft.com/office/powerpoint/2010/main" val="3494188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0713D1-62B6-4ADC-AE9D-DC556DDCF237}"/>
              </a:ext>
            </a:extLst>
          </p:cNvPr>
          <p:cNvSpPr txBox="1"/>
          <p:nvPr/>
        </p:nvSpPr>
        <p:spPr>
          <a:xfrm>
            <a:off x="727575" y="861318"/>
            <a:ext cx="1073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мужество, победа, гордость, верность, стойкость, героизм, самоотверженность,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взаимовыручка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38D506-AACD-4ABA-AF8D-D8BB70D329DB}"/>
              </a:ext>
            </a:extLst>
          </p:cNvPr>
          <p:cNvSpPr txBox="1"/>
          <p:nvPr/>
        </p:nvSpPr>
        <p:spPr>
          <a:xfrm>
            <a:off x="5361664" y="2905780"/>
            <a:ext cx="1468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ВОЙНА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2F1ED7-091F-4E97-9B23-D7F8F2B5DE4F}"/>
              </a:ext>
            </a:extLst>
          </p:cNvPr>
          <p:cNvSpPr txBox="1"/>
          <p:nvPr/>
        </p:nvSpPr>
        <p:spPr>
          <a:xfrm>
            <a:off x="2350508" y="4704020"/>
            <a:ext cx="8338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страх, трусость, предательство, боль, кровь, жертва, донос</a:t>
            </a:r>
          </a:p>
        </p:txBody>
      </p:sp>
    </p:spTree>
    <p:extLst>
      <p:ext uri="{BB962C8B-B14F-4D97-AF65-F5344CB8AC3E}">
        <p14:creationId xmlns:p14="http://schemas.microsoft.com/office/powerpoint/2010/main" val="2904148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A54890-3B34-4AD3-A35F-052202AB1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80" y="976312"/>
            <a:ext cx="7753657" cy="4905375"/>
          </a:xfrm>
          <a:prstGeom prst="rect">
            <a:avLst/>
          </a:prstGeom>
          <a:solidFill>
            <a:srgbClr val="C00000"/>
          </a:solidFill>
          <a:ln w="38100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6967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29B78D-0980-42D9-98E5-F47A8E30B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57" y="1361145"/>
            <a:ext cx="9399339" cy="4135709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6196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3E27D5-CDD0-4E3D-AEA5-C49A3240B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08" y="404629"/>
            <a:ext cx="4704020" cy="31360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1027A9-69F6-402D-BBD8-55CF57F8E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51" y="3671794"/>
            <a:ext cx="5143500" cy="28932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703227-B558-4455-B578-1AB752CDE5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451" y="404629"/>
            <a:ext cx="4986524" cy="27905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95E2DF-3131-41DE-91DB-2FEA9B1B3D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385" y="3429000"/>
            <a:ext cx="4704020" cy="3255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1356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1829FB-E553-498E-9103-C0FE7A3D2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679" y="206908"/>
            <a:ext cx="4808353" cy="6444184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E97392-02EE-491B-A14D-38B7834206F8}"/>
              </a:ext>
            </a:extLst>
          </p:cNvPr>
          <p:cNvSpPr txBox="1"/>
          <p:nvPr/>
        </p:nvSpPr>
        <p:spPr>
          <a:xfrm>
            <a:off x="8272130" y="2828835"/>
            <a:ext cx="20048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Трифонович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Твардовский</a:t>
            </a:r>
          </a:p>
        </p:txBody>
      </p:sp>
    </p:spTree>
    <p:extLst>
      <p:ext uri="{BB962C8B-B14F-4D97-AF65-F5344CB8AC3E}">
        <p14:creationId xmlns:p14="http://schemas.microsoft.com/office/powerpoint/2010/main" val="565596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9B537B-D4D8-49D2-BF69-AAC1FE840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028" y="1171020"/>
            <a:ext cx="5953125" cy="4048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FAEA33-6783-4CC3-8AEC-905F4B685F78}"/>
              </a:ext>
            </a:extLst>
          </p:cNvPr>
          <p:cNvSpPr txBox="1"/>
          <p:nvPr/>
        </p:nvSpPr>
        <p:spPr>
          <a:xfrm>
            <a:off x="3176331" y="5547685"/>
            <a:ext cx="5598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https://teatr.audio/tvardovskiy-aleksandr-rasskaz-tankista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42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F84D21-1F19-427F-A01F-9CDB5688D000}"/>
              </a:ext>
            </a:extLst>
          </p:cNvPr>
          <p:cNvSpPr txBox="1"/>
          <p:nvPr/>
        </p:nvSpPr>
        <p:spPr>
          <a:xfrm>
            <a:off x="5114834" y="1977655"/>
            <a:ext cx="2727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9A97E9-94AC-4BCE-8A75-7B0BF677A84F}"/>
              </a:ext>
            </a:extLst>
          </p:cNvPr>
          <p:cNvSpPr txBox="1"/>
          <p:nvPr/>
        </p:nvSpPr>
        <p:spPr>
          <a:xfrm>
            <a:off x="1749231" y="3044024"/>
            <a:ext cx="9119741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БЕДОВЫЙ – ничего не боящийся, смелый, дерзкий.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ГЛАВАРЬ – руководитель, вожак, предводитель.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6432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242</Words>
  <Application>Microsoft Office PowerPoint</Application>
  <PresentationFormat>Широкоэкранный</PresentationFormat>
  <Paragraphs>46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Владелец</cp:lastModifiedBy>
  <cp:revision>32</cp:revision>
  <dcterms:created xsi:type="dcterms:W3CDTF">2020-04-10T14:26:31Z</dcterms:created>
  <dcterms:modified xsi:type="dcterms:W3CDTF">2020-04-10T15:43:14Z</dcterms:modified>
</cp:coreProperties>
</file>