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0" r:id="rId1"/>
  </p:sldMasterIdLst>
  <p:sldIdLst>
    <p:sldId id="260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EA1CEBCD-240F-49E6-9E88-700C1BD7CAE2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DAE122B5-0454-4FF5-A2A8-7B7929064C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273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CEBCD-240F-49E6-9E88-700C1BD7CAE2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DAE122B5-0454-4FF5-A2A8-7B7929064C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00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CEBCD-240F-49E6-9E88-700C1BD7CAE2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DAE122B5-0454-4FF5-A2A8-7B7929064C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4651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CEBCD-240F-49E6-9E88-700C1BD7CAE2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DAE122B5-0454-4FF5-A2A8-7B7929064C5E}" type="slidenum">
              <a:rPr lang="ru-RU" smtClean="0"/>
              <a:t>‹#›</a:t>
            </a:fld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416504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CEBCD-240F-49E6-9E88-700C1BD7CAE2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DAE122B5-0454-4FF5-A2A8-7B7929064C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3345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CEBCD-240F-49E6-9E88-700C1BD7CAE2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122B5-0454-4FF5-A2A8-7B7929064C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0803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CEBCD-240F-49E6-9E88-700C1BD7CAE2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122B5-0454-4FF5-A2A8-7B7929064C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0316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CEBCD-240F-49E6-9E88-700C1BD7CAE2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122B5-0454-4FF5-A2A8-7B7929064C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2944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EA1CEBCD-240F-49E6-9E88-700C1BD7CAE2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DAE122B5-0454-4FF5-A2A8-7B7929064C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002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CEBCD-240F-49E6-9E88-700C1BD7CAE2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122B5-0454-4FF5-A2A8-7B7929064C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5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EA1CEBCD-240F-49E6-9E88-700C1BD7CAE2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DAE122B5-0454-4FF5-A2A8-7B7929064C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819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CEBCD-240F-49E6-9E88-700C1BD7CAE2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122B5-0454-4FF5-A2A8-7B7929064C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818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CEBCD-240F-49E6-9E88-700C1BD7CAE2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122B5-0454-4FF5-A2A8-7B7929064C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734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CEBCD-240F-49E6-9E88-700C1BD7CAE2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122B5-0454-4FF5-A2A8-7B7929064C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138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CEBCD-240F-49E6-9E88-700C1BD7CAE2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122B5-0454-4FF5-A2A8-7B7929064C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606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CEBCD-240F-49E6-9E88-700C1BD7CAE2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122B5-0454-4FF5-A2A8-7B7929064C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541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CEBCD-240F-49E6-9E88-700C1BD7CAE2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122B5-0454-4FF5-A2A8-7B7929064C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63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CEBCD-240F-49E6-9E88-700C1BD7CAE2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E122B5-0454-4FF5-A2A8-7B7929064C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16445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  <p:sldLayoutId id="2147483812" r:id="rId12"/>
    <p:sldLayoutId id="2147483813" r:id="rId13"/>
    <p:sldLayoutId id="2147483814" r:id="rId14"/>
    <p:sldLayoutId id="2147483815" r:id="rId15"/>
    <p:sldLayoutId id="2147483816" r:id="rId16"/>
    <p:sldLayoutId id="214748381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 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23545"/>
            <a:ext cx="7596336" cy="1012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  <a:ea typeface="Calibri"/>
                <a:cs typeface="Times New Roman" pitchFamily="18" charset="0"/>
              </a:rPr>
              <a:t>Иван Николаевич Чуркин – нижегородский писатель</a:t>
            </a:r>
            <a:r>
              <a:rPr lang="ru-RU" sz="2400" b="1" i="1" dirty="0">
                <a:latin typeface="Times New Roman" pitchFamily="18" charset="0"/>
                <a:ea typeface="Calibri"/>
                <a:cs typeface="Times New Roman" pitchFamily="18" charset="0"/>
              </a:rPr>
              <a:t>, лауреат премии «Имперская культура</a:t>
            </a:r>
            <a:r>
              <a:rPr lang="ru-RU" sz="2400" b="1" i="1" dirty="0" smtClean="0">
                <a:latin typeface="Times New Roman" pitchFamily="18" charset="0"/>
                <a:ea typeface="Calibri"/>
                <a:cs typeface="Times New Roman" pitchFamily="18" charset="0"/>
              </a:rPr>
              <a:t>». </a:t>
            </a:r>
            <a:endParaRPr lang="ru-RU" sz="2400" b="1" i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70615"/>
            <a:ext cx="5937250" cy="44561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6329540" y="4984415"/>
            <a:ext cx="253359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Презентацию подготовили ученики 6 «в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класса: Денисова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Дарья и Безруков Михаил </a:t>
            </a:r>
          </a:p>
        </p:txBody>
      </p:sp>
    </p:spTree>
    <p:extLst>
      <p:ext uri="{BB962C8B-B14F-4D97-AF65-F5344CB8AC3E}">
        <p14:creationId xmlns:p14="http://schemas.microsoft.com/office/powerpoint/2010/main" val="381920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Год культуры в р. п. Бутурлино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 descr="H:\Борнуковская игрушка\Год культуры\DSCF6132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204864"/>
            <a:ext cx="6034617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5358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6896534" cy="1080938"/>
          </a:xfrm>
        </p:spPr>
        <p:txBody>
          <a:bodyPr/>
          <a:lstStyle/>
          <a:p>
            <a:pPr algn="ctr"/>
            <a:r>
              <a:rPr lang="ru-RU" sz="2400" b="1" i="1" dirty="0">
                <a:latin typeface="Times New Roman" pitchFamily="18" charset="0"/>
                <a:ea typeface="Calibri"/>
                <a:cs typeface="Times New Roman" pitchFamily="18" charset="0"/>
              </a:rPr>
              <a:t>Иван Николаевич </a:t>
            </a:r>
            <a:r>
              <a:rPr lang="ru-RU" sz="2400" b="1" i="1" dirty="0" smtClean="0">
                <a:latin typeface="Times New Roman" pitchFamily="18" charset="0"/>
                <a:ea typeface="Calibri"/>
                <a:cs typeface="Times New Roman" pitchFamily="18" charset="0"/>
              </a:rPr>
              <a:t>Чуркин на мероприятии, посвященном Году Культуры в </a:t>
            </a:r>
            <a:r>
              <a:rPr lang="ru-RU" sz="2400" b="1" i="1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Бутурлинском</a:t>
            </a:r>
            <a:r>
              <a:rPr lang="ru-RU" sz="2400" b="1" i="1" dirty="0" smtClean="0">
                <a:latin typeface="Times New Roman" pitchFamily="18" charset="0"/>
                <a:ea typeface="Calibri"/>
                <a:cs typeface="Times New Roman" pitchFamily="18" charset="0"/>
              </a:rPr>
              <a:t> районе</a:t>
            </a:r>
            <a:endParaRPr lang="ru-RU" i="1" dirty="0"/>
          </a:p>
        </p:txBody>
      </p:sp>
      <p:pic>
        <p:nvPicPr>
          <p:cNvPr id="4" name="Объект 3" descr="H:\Борнуковская игрушка\Год культуры\DSCF6134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59632" y="2204864"/>
            <a:ext cx="5760640" cy="42484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4578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0" y="692696"/>
            <a:ext cx="7234396" cy="1320800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>
                <a:latin typeface="Times New Roman" pitchFamily="18" charset="0"/>
                <a:ea typeface="Calibri"/>
                <a:cs typeface="Times New Roman" pitchFamily="18" charset="0"/>
              </a:rPr>
              <a:t>Иван Николаевич Чуркин на </a:t>
            </a:r>
            <a:r>
              <a:rPr lang="ru-RU" sz="2800" b="1" i="1" dirty="0" smtClean="0">
                <a:latin typeface="Times New Roman" pitchFamily="18" charset="0"/>
                <a:ea typeface="Calibri"/>
                <a:cs typeface="Times New Roman" pitchFamily="18" charset="0"/>
              </a:rPr>
              <a:t>презентации своих книг</a:t>
            </a:r>
            <a:endParaRPr lang="ru-RU" sz="2800" i="1" dirty="0"/>
          </a:p>
        </p:txBody>
      </p:sp>
      <p:pic>
        <p:nvPicPr>
          <p:cNvPr id="4" name="Объект 3" descr="H:\Борнуковская игрушка\Год культуры\DSCF6136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2564904"/>
            <a:ext cx="4248472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4283968" y="1988840"/>
            <a:ext cx="4860032" cy="4869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Родился в 1951 году в старинном дивеевском селе Кремёнки Горьковской области.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Заниматься сочинительством начал с детства, и первая его литературная миниатюра появилась во всесоюзной газете «Пионерская правда», когда он учился в 6-м классе. Потом были публикации в газетах «Известия», «Советская Россия», журналах «Новая книга России», «Роман-журнал. 21 век», «Москва», «Наш современник», «Крестьянка».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4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Чуркин И. Сидит кошка на окошке 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32856"/>
            <a:ext cx="3240360" cy="44644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528392" y="1988840"/>
            <a:ext cx="5436096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720"/>
              </a:spcBef>
              <a:spcAft>
                <a:spcPts val="144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Эту замечательную добрую книжку написал наш земляк, житель города Сарова Иван Николаевич 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Чуркин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. Прочитай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, и ты узнаешь, как было принято на Руси (а во многих семьях и сегодня) отмечать православные, истинно русские праздники, пришедшие к нам их глубины веков. Причем увидишь это глазами своего сверстника – главного героя книги.</a:t>
            </a:r>
            <a:endParaRPr lang="ru-RU" sz="2400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49882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Берлин</Template>
  <TotalTime>142</TotalTime>
  <Words>139</Words>
  <Application>Microsoft Office PowerPoint</Application>
  <PresentationFormat>Экран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Берлин</vt:lpstr>
      <vt:lpstr> </vt:lpstr>
      <vt:lpstr>Год культуры в р. п. Бутурлино</vt:lpstr>
      <vt:lpstr>Иван Николаевич Чуркин на мероприятии, посвященном Году Культуры в Бутурлинском районе</vt:lpstr>
      <vt:lpstr>Иван Николаевич Чуркин на презентации своих книг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Админ324</dc:creator>
  <cp:lastModifiedBy>Админ324</cp:lastModifiedBy>
  <cp:revision>11</cp:revision>
  <dcterms:created xsi:type="dcterms:W3CDTF">2018-01-16T20:06:16Z</dcterms:created>
  <dcterms:modified xsi:type="dcterms:W3CDTF">2018-01-28T17:44:13Z</dcterms:modified>
</cp:coreProperties>
</file>