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8" r:id="rId8"/>
    <p:sldId id="262" r:id="rId9"/>
    <p:sldId id="263" r:id="rId10"/>
    <p:sldId id="264" r:id="rId11"/>
    <p:sldId id="265" r:id="rId12"/>
    <p:sldId id="266" r:id="rId13"/>
    <p:sldId id="267" r:id="rId14"/>
    <p:sldId id="279" r:id="rId15"/>
    <p:sldId id="268" r:id="rId16"/>
    <p:sldId id="270" r:id="rId17"/>
    <p:sldId id="271" r:id="rId18"/>
    <p:sldId id="272" r:id="rId19"/>
    <p:sldId id="280" r:id="rId20"/>
    <p:sldId id="273" r:id="rId21"/>
    <p:sldId id="274" r:id="rId22"/>
    <p:sldId id="275" r:id="rId23"/>
    <p:sldId id="276" r:id="rId24"/>
    <p:sldId id="282" r:id="rId25"/>
    <p:sldId id="281" r:id="rId26"/>
    <p:sldId id="277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4D188DF2-9D4A-4B93-80B7-B91C981D0A7E}">
          <p14:sldIdLst>
            <p14:sldId id="256"/>
            <p14:sldId id="257"/>
            <p14:sldId id="258"/>
            <p14:sldId id="259"/>
            <p14:sldId id="260"/>
            <p14:sldId id="261"/>
            <p14:sldId id="278"/>
            <p14:sldId id="262"/>
            <p14:sldId id="263"/>
            <p14:sldId id="264"/>
            <p14:sldId id="265"/>
            <p14:sldId id="266"/>
            <p14:sldId id="267"/>
            <p14:sldId id="279"/>
            <p14:sldId id="268"/>
            <p14:sldId id="270"/>
            <p14:sldId id="271"/>
            <p14:sldId id="272"/>
            <p14:sldId id="280"/>
            <p14:sldId id="273"/>
            <p14:sldId id="274"/>
            <p14:sldId id="275"/>
            <p14:sldId id="276"/>
            <p14:sldId id="282"/>
            <p14:sldId id="281"/>
            <p14:sldId id="277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</p14:sldIdLst>
        </p14:section>
        <p14:section name="Раздел без заголовка" id="{247A16E2-6D55-42AC-A730-6E28B78B30AC}">
          <p14:sldIdLst>
            <p14:sldId id="297"/>
            <p14:sldId id="298"/>
            <p14:sldId id="299"/>
            <p14:sldId id="300"/>
            <p14:sldId id="30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B4C71EC6-210F-42DE-9C53-41977AD35B3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7" Type="http://schemas.openxmlformats.org/officeDocument/2006/relationships/image" Target="../media/image55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g"/><Relationship Id="rId5" Type="http://schemas.openxmlformats.org/officeDocument/2006/relationships/image" Target="../media/image53.jpg"/><Relationship Id="rId4" Type="http://schemas.openxmlformats.org/officeDocument/2006/relationships/image" Target="../media/image5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jpg"/><Relationship Id="rId4" Type="http://schemas.openxmlformats.org/officeDocument/2006/relationships/image" Target="../media/image73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jpg"/><Relationship Id="rId4" Type="http://schemas.openxmlformats.org/officeDocument/2006/relationships/image" Target="../media/image89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9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jpg"/><Relationship Id="rId4" Type="http://schemas.openxmlformats.org/officeDocument/2006/relationships/image" Target="../media/image93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jpg"/><Relationship Id="rId4" Type="http://schemas.openxmlformats.org/officeDocument/2006/relationships/image" Target="../media/image97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jpg"/><Relationship Id="rId4" Type="http://schemas.openxmlformats.org/officeDocument/2006/relationships/image" Target="../media/image101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497712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accent6">
                    <a:lumMod val="75000"/>
                  </a:schemeClr>
                </a:solidFill>
              </a:rPr>
              <a:t>ПРАЗДНИК КАШ</a:t>
            </a:r>
            <a:endParaRPr lang="ru-RU" sz="72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 descr="http://varim-na-paru.ru/wp-content/uploads/2013/12/4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356992"/>
            <a:ext cx="3639032" cy="233125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501008"/>
            <a:ext cx="3422056" cy="224842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97287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Овсяная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177943"/>
            <a:ext cx="3073523" cy="37258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276872"/>
            <a:ext cx="4177581" cy="3626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3174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Овсяная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85330"/>
            <a:ext cx="3384376" cy="37444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185330"/>
            <a:ext cx="4044280" cy="343745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596535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Овсяная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844824"/>
            <a:ext cx="3520790" cy="246982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8024" y="1980455"/>
            <a:ext cx="3384376" cy="393404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125248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Манная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348880"/>
            <a:ext cx="5925468" cy="3314947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2671451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Манная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916832"/>
            <a:ext cx="4394262" cy="292950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3068960"/>
            <a:ext cx="4577797" cy="344765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0057381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Манная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916832"/>
            <a:ext cx="4202832" cy="280188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6016" y="3375815"/>
            <a:ext cx="3593017" cy="268581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1811167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Манная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44824"/>
            <a:ext cx="3744416" cy="374441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1713966"/>
            <a:ext cx="4057513" cy="386140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1498120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Манная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844824"/>
            <a:ext cx="4260427" cy="365505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068960"/>
            <a:ext cx="3801300" cy="2257053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7986187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Пшенная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872" y="2204864"/>
            <a:ext cx="6114256" cy="353862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0654465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Пшенная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068286"/>
            <a:ext cx="3240360" cy="324036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140968"/>
            <a:ext cx="4643365" cy="308396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8879860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ГРЕЧНЕВАЯ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348880"/>
            <a:ext cx="4286250" cy="32194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47078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Пшенная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492896"/>
            <a:ext cx="4464496" cy="297126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36096" y="1953938"/>
            <a:ext cx="2448162" cy="431805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8889669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Пшенная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636912"/>
            <a:ext cx="4029019" cy="33843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93" t="7134" r="10380" b="7303"/>
          <a:stretch/>
        </p:blipFill>
        <p:spPr>
          <a:xfrm>
            <a:off x="5292080" y="2089475"/>
            <a:ext cx="2791442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3342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Пшенная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" b="10946"/>
          <a:stretch/>
        </p:blipFill>
        <p:spPr>
          <a:xfrm>
            <a:off x="539552" y="1994750"/>
            <a:ext cx="8064896" cy="443502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0782085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Рисовая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204864"/>
            <a:ext cx="5998046" cy="3855887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25698626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Рисовая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068960"/>
            <a:ext cx="4139952" cy="276134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25162"/>
            <a:ext cx="3731393" cy="248759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7761121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Рисовая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772816"/>
            <a:ext cx="4536504" cy="303378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068960"/>
            <a:ext cx="4612060" cy="307470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4866874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Рисовая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01" y="5271019"/>
            <a:ext cx="2448272" cy="13644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60" y="1944081"/>
            <a:ext cx="3096344" cy="26430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7660" y="2132855"/>
            <a:ext cx="2796918" cy="226550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699689"/>
            <a:ext cx="3017407" cy="187330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846509"/>
            <a:ext cx="2308970" cy="184717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5096" y="2173417"/>
            <a:ext cx="2534985" cy="154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6132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Рисовая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323" y="2636912"/>
            <a:ext cx="3476625" cy="3048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899592" y="4509120"/>
            <a:ext cx="41882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Плодородное рисовое -поле</a:t>
            </a:r>
            <a:endParaRPr lang="ru-RU" sz="24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766" y="1981200"/>
            <a:ext cx="3456384" cy="259026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9021829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Рисовая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70117" y="5062277"/>
            <a:ext cx="4188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Ты сегодня уже ел рис?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788024" y="2348880"/>
            <a:ext cx="274942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Добрый день!</a:t>
            </a:r>
          </a:p>
          <a:p>
            <a:r>
              <a:rPr lang="ru-RU" sz="2400" b="1" dirty="0"/>
              <a:t> </a:t>
            </a:r>
            <a:r>
              <a:rPr lang="ru-RU" sz="2400" b="1" dirty="0" smtClean="0"/>
              <a:t>Здравствуйте!</a:t>
            </a:r>
          </a:p>
          <a:p>
            <a:r>
              <a:rPr lang="ru-RU" sz="2400" b="1" dirty="0" smtClean="0"/>
              <a:t>Добрый вечер!</a:t>
            </a:r>
            <a:endParaRPr lang="ru-RU" sz="2400" b="1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860032" y="2420888"/>
            <a:ext cx="2376264" cy="126014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4788024" y="2384884"/>
            <a:ext cx="2376263" cy="133214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Стрелка вниз 16"/>
          <p:cNvSpPr/>
          <p:nvPr/>
        </p:nvSpPr>
        <p:spPr>
          <a:xfrm rot="988279">
            <a:off x="4503958" y="3752713"/>
            <a:ext cx="230809" cy="1610401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791" y="2384884"/>
            <a:ext cx="3413082" cy="196252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763688" y="4437112"/>
            <a:ext cx="17102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Таиланд</a:t>
            </a:r>
            <a:endParaRPr lang="ru-RU" sz="2000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333" y="3679499"/>
            <a:ext cx="3366120" cy="2166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8563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Рисовая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581128"/>
            <a:ext cx="3150096" cy="209350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19" r="21962" b="9838"/>
          <a:stretch/>
        </p:blipFill>
        <p:spPr>
          <a:xfrm>
            <a:off x="566428" y="2060848"/>
            <a:ext cx="2952328" cy="274813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348880"/>
            <a:ext cx="2776991" cy="265242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39053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ГРЕЧНЕВАЯ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348880"/>
            <a:ext cx="4566120" cy="256844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95736" y="5013177"/>
            <a:ext cx="4638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БОГАТЫРСКАЯ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4699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Перловая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348880"/>
            <a:ext cx="5688632" cy="321055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477441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Перловая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060848"/>
            <a:ext cx="3749402" cy="374940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090516"/>
            <a:ext cx="3384376" cy="3719733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99901640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Перловая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16832"/>
            <a:ext cx="2882570" cy="252028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994750"/>
            <a:ext cx="3294112" cy="259225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3645024"/>
            <a:ext cx="3246847" cy="2602183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80685793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Перловая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204864"/>
            <a:ext cx="3664229" cy="349034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204864"/>
            <a:ext cx="2664296" cy="3490344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0124762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Перловая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3212976"/>
            <a:ext cx="1788790" cy="17887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615" y="3077383"/>
            <a:ext cx="1884785" cy="17591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981200"/>
            <a:ext cx="1665678" cy="202582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7" t="16666" r="21706" b="13161"/>
          <a:stretch/>
        </p:blipFill>
        <p:spPr>
          <a:xfrm>
            <a:off x="3604639" y="4581128"/>
            <a:ext cx="2304256" cy="1763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8849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295400"/>
            <a:ext cx="7056784" cy="68580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Кукурузная 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204864"/>
            <a:ext cx="5184576" cy="388843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414101373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295400"/>
            <a:ext cx="7056784" cy="68580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Кукурузная 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4365104"/>
            <a:ext cx="3560418" cy="236411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002" y="1950166"/>
            <a:ext cx="3856406" cy="2597206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629" y="2060848"/>
            <a:ext cx="2664296" cy="19982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63500"/>
          </a:effectLst>
        </p:spPr>
      </p:pic>
      <p:sp>
        <p:nvSpPr>
          <p:cNvPr id="6" name="TextBox 5"/>
          <p:cNvSpPr txBox="1"/>
          <p:nvPr/>
        </p:nvSpPr>
        <p:spPr>
          <a:xfrm>
            <a:off x="5324106" y="5085184"/>
            <a:ext cx="32247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КУР-КУР-КУР!!!!!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1965377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295400"/>
            <a:ext cx="7056784" cy="68580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Кукурузная 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780928"/>
            <a:ext cx="4057650" cy="30480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4" b="7863"/>
          <a:stretch/>
        </p:blipFill>
        <p:spPr>
          <a:xfrm>
            <a:off x="5292080" y="2780928"/>
            <a:ext cx="2808312" cy="280831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1547664" y="2132856"/>
            <a:ext cx="29792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ПОЛЕНТА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6515949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295400"/>
            <a:ext cx="7056784" cy="68580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Кукурузная 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348880"/>
            <a:ext cx="2163316" cy="3265383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708920"/>
            <a:ext cx="4572000" cy="304800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3" name="TextBox 2"/>
          <p:cNvSpPr txBox="1"/>
          <p:nvPr/>
        </p:nvSpPr>
        <p:spPr>
          <a:xfrm>
            <a:off x="1691680" y="2132856"/>
            <a:ext cx="3239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МАМАЛЫГА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1163581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295400"/>
            <a:ext cx="7056784" cy="68580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Кукурузная 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564904"/>
            <a:ext cx="3287108" cy="312640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3388368"/>
            <a:ext cx="3851609" cy="230294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TextBox 3"/>
          <p:cNvSpPr txBox="1"/>
          <p:nvPr/>
        </p:nvSpPr>
        <p:spPr>
          <a:xfrm>
            <a:off x="1691680" y="2636912"/>
            <a:ext cx="27186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ТОРТИЛЛА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901660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ГРЕЧНЕВАЯ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91820">
            <a:off x="1298217" y="2708804"/>
            <a:ext cx="1752600" cy="17526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87" y="2276872"/>
            <a:ext cx="2714625" cy="18097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24160">
            <a:off x="6446210" y="2696742"/>
            <a:ext cx="1491861" cy="16576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1853" y="4200403"/>
            <a:ext cx="2886075" cy="137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6866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295400"/>
            <a:ext cx="7056784" cy="68580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Кукурузная 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20888"/>
            <a:ext cx="3621435" cy="307218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14" y="3356992"/>
            <a:ext cx="3856586" cy="241036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1475656" y="2636912"/>
            <a:ext cx="30085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ХОМИНИ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8475823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980728"/>
            <a:ext cx="7128792" cy="79208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Разновидности каш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641925"/>
            <a:ext cx="2441848" cy="162993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708920"/>
            <a:ext cx="2649631" cy="172819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3717032"/>
            <a:ext cx="2486526" cy="187220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581128"/>
            <a:ext cx="2726265" cy="1800471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82541100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980728"/>
            <a:ext cx="7128792" cy="79208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Разновидности каш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84" r="10167"/>
          <a:stretch/>
        </p:blipFill>
        <p:spPr>
          <a:xfrm>
            <a:off x="1043608" y="1765311"/>
            <a:ext cx="3456384" cy="207682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906" y="1741654"/>
            <a:ext cx="3212579" cy="215068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876346"/>
            <a:ext cx="3367018" cy="240713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993001"/>
            <a:ext cx="3708412" cy="223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0533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980728"/>
            <a:ext cx="7128792" cy="79208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Разновидности каш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53835"/>
            <a:ext cx="3470444" cy="23828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036" y="1653835"/>
            <a:ext cx="3658348" cy="23828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88" y="4060132"/>
            <a:ext cx="3492148" cy="24095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0036" y="4036710"/>
            <a:ext cx="3658348" cy="2433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397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980728"/>
            <a:ext cx="7128792" cy="792088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К  кашам хороши: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891" y="1764662"/>
            <a:ext cx="3532220" cy="22124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172" y="1772816"/>
            <a:ext cx="3765510" cy="221245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178" y="4163502"/>
            <a:ext cx="3600401" cy="2249007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163502"/>
            <a:ext cx="3617682" cy="22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3158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276872"/>
            <a:ext cx="6984776" cy="2232248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</a:rPr>
              <a:t>ВОТ Сколько интересного узнали мы про кашу!</a:t>
            </a:r>
            <a:endParaRPr lang="ru-RU" sz="4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438" y="4455114"/>
            <a:ext cx="2477045" cy="18313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2468" y="4455114"/>
            <a:ext cx="2565955" cy="18313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4455114"/>
            <a:ext cx="2441848" cy="1831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7465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ГРЕЧНЕВАЯ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2348880"/>
            <a:ext cx="476250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94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ОВСЯНАЯ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350" y="2013992"/>
            <a:ext cx="5829300" cy="388620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366200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ОВСЯНАЯ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2276872"/>
            <a:ext cx="70567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996600"/>
                </a:solidFill>
                <a:latin typeface="Monotype Corsiva" panose="03010101010201010101" pitchFamily="66" charset="0"/>
              </a:rPr>
              <a:t>СКАЗКА ПРО ОВСЯНУЮ </a:t>
            </a:r>
          </a:p>
          <a:p>
            <a:pPr algn="ctr"/>
            <a:r>
              <a:rPr lang="ru-RU" sz="4800" b="1" dirty="0" smtClean="0">
                <a:solidFill>
                  <a:srgbClr val="996600"/>
                </a:solidFill>
                <a:latin typeface="Monotype Corsiva" panose="03010101010201010101" pitchFamily="66" charset="0"/>
              </a:rPr>
              <a:t>КАШУ</a:t>
            </a:r>
            <a:endParaRPr lang="ru-RU" sz="4800" b="1" dirty="0">
              <a:solidFill>
                <a:srgbClr val="9966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003" y="3856309"/>
            <a:ext cx="3116585" cy="2066339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4161146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Овсяная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3429000"/>
            <a:ext cx="2907804" cy="317215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21452">
            <a:off x="2627128" y="2060848"/>
            <a:ext cx="1077589" cy="17264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43997">
            <a:off x="1480801" y="2735655"/>
            <a:ext cx="996948" cy="173351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870" y="1800686"/>
            <a:ext cx="1077589" cy="18017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7456">
            <a:off x="5277597" y="2168096"/>
            <a:ext cx="1077589" cy="180172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8113">
            <a:off x="6506753" y="3006453"/>
            <a:ext cx="1013445" cy="169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016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400" b="1" dirty="0" smtClean="0">
                <a:solidFill>
                  <a:schemeClr val="accent6">
                    <a:lumMod val="75000"/>
                  </a:schemeClr>
                </a:solidFill>
              </a:rPr>
              <a:t>Овсяная каша</a:t>
            </a:r>
            <a:endParaRPr lang="ru-RU" sz="4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132856"/>
            <a:ext cx="2779359" cy="360236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1920" y="2780928"/>
            <a:ext cx="4613550" cy="2593779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30583254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649</TotalTime>
  <Words>129</Words>
  <Application>Microsoft Office PowerPoint</Application>
  <PresentationFormat>Экран (4:3)</PresentationFormat>
  <Paragraphs>59</Paragraphs>
  <Slides>45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51" baseType="lpstr">
      <vt:lpstr>Arial</vt:lpstr>
      <vt:lpstr>Constantia</vt:lpstr>
      <vt:lpstr>Garamond</vt:lpstr>
      <vt:lpstr>Monotype Corsiva</vt:lpstr>
      <vt:lpstr>Wingdings</vt:lpstr>
      <vt:lpstr>Кутюр</vt:lpstr>
      <vt:lpstr>ПРАЗДНИК КАШ</vt:lpstr>
      <vt:lpstr>ГРЕЧНЕВАЯ КАША</vt:lpstr>
      <vt:lpstr>ГРЕЧНЕВАЯ КАША</vt:lpstr>
      <vt:lpstr>ГРЕЧНЕВАЯ КАША</vt:lpstr>
      <vt:lpstr>ГРЕЧНЕВАЯ КАША</vt:lpstr>
      <vt:lpstr>ОВСЯНАЯ КАША</vt:lpstr>
      <vt:lpstr>ОВСЯНАЯ КАША</vt:lpstr>
      <vt:lpstr>Овсяная каша</vt:lpstr>
      <vt:lpstr>Овсяная каша</vt:lpstr>
      <vt:lpstr>Овсяная каша</vt:lpstr>
      <vt:lpstr>Овсяная каша</vt:lpstr>
      <vt:lpstr>Овсяная каша</vt:lpstr>
      <vt:lpstr>Манная каша</vt:lpstr>
      <vt:lpstr>Манная каша</vt:lpstr>
      <vt:lpstr>Манная каша</vt:lpstr>
      <vt:lpstr>Манная каша</vt:lpstr>
      <vt:lpstr>Манная каша</vt:lpstr>
      <vt:lpstr>Пшенная каша</vt:lpstr>
      <vt:lpstr>Пшенная каша</vt:lpstr>
      <vt:lpstr>Пшенная каша</vt:lpstr>
      <vt:lpstr>Пшенная каша</vt:lpstr>
      <vt:lpstr>Пшенная каша</vt:lpstr>
      <vt:lpstr>Рисовая каша</vt:lpstr>
      <vt:lpstr>Рисовая каша</vt:lpstr>
      <vt:lpstr>Рисовая каша</vt:lpstr>
      <vt:lpstr>Рисовая каша</vt:lpstr>
      <vt:lpstr>Рисовая каша</vt:lpstr>
      <vt:lpstr>Рисовая каша</vt:lpstr>
      <vt:lpstr>Рисовая каша</vt:lpstr>
      <vt:lpstr>Перловая каша</vt:lpstr>
      <vt:lpstr>Перловая каша</vt:lpstr>
      <vt:lpstr>Перловая каша</vt:lpstr>
      <vt:lpstr>Перловая каша</vt:lpstr>
      <vt:lpstr>Перловая каша</vt:lpstr>
      <vt:lpstr>Кукурузная  каша</vt:lpstr>
      <vt:lpstr>Кукурузная  каша</vt:lpstr>
      <vt:lpstr>Кукурузная  каша</vt:lpstr>
      <vt:lpstr>Кукурузная  каша</vt:lpstr>
      <vt:lpstr>Кукурузная  каша</vt:lpstr>
      <vt:lpstr>Кукурузная  каша</vt:lpstr>
      <vt:lpstr>Разновидности каш</vt:lpstr>
      <vt:lpstr>Разновидности каш</vt:lpstr>
      <vt:lpstr>Разновидности каш</vt:lpstr>
      <vt:lpstr>К  кашам хороши:</vt:lpstr>
      <vt:lpstr>ВОТ Сколько интересного узнали мы про кашу!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ПРАЗДНИК КАШ</dc:title>
  <dc:creator>Чернятович Татьяна Григорьевна</dc:creator>
  <cp:lastModifiedBy>Мамонтова Светлана Юрьевна</cp:lastModifiedBy>
  <cp:revision>36</cp:revision>
  <dcterms:created xsi:type="dcterms:W3CDTF">2015-12-08T10:59:28Z</dcterms:created>
  <dcterms:modified xsi:type="dcterms:W3CDTF">2017-11-30T13:54:52Z</dcterms:modified>
</cp:coreProperties>
</file>