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D8BA6F-B5E0-44B3-B21C-4693B811F3AF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61E6A-D4DC-4925-A325-6C9C030B5E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044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61E6A-D4DC-4925-A325-6C9C030B5E5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715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61E6A-D4DC-4925-A325-6C9C030B5E5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680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24E-D850-4C6F-B0DF-06A269DB7C84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EC21-B476-4D8B-982E-9B9388FE6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030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24E-D850-4C6F-B0DF-06A269DB7C84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EC21-B476-4D8B-982E-9B9388FE6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335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24E-D850-4C6F-B0DF-06A269DB7C84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EC21-B476-4D8B-982E-9B9388FE6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120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24E-D850-4C6F-B0DF-06A269DB7C84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EC21-B476-4D8B-982E-9B9388FE6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501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24E-D850-4C6F-B0DF-06A269DB7C84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EC21-B476-4D8B-982E-9B9388FE6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361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24E-D850-4C6F-B0DF-06A269DB7C84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EC21-B476-4D8B-982E-9B9388FE6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27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24E-D850-4C6F-B0DF-06A269DB7C84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EC21-B476-4D8B-982E-9B9388FE6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069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24E-D850-4C6F-B0DF-06A269DB7C84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EC21-B476-4D8B-982E-9B9388FE6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581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24E-D850-4C6F-B0DF-06A269DB7C84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EC21-B476-4D8B-982E-9B9388FE6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539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24E-D850-4C6F-B0DF-06A269DB7C84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EC21-B476-4D8B-982E-9B9388FE6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914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24E-D850-4C6F-B0DF-06A269DB7C84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8EC21-B476-4D8B-982E-9B9388FE6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601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F224E-D850-4C6F-B0DF-06A269DB7C84}" type="datetimeFigureOut">
              <a:rPr lang="ru-RU" smtClean="0"/>
              <a:t>17.03.2026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8EC21-B476-4D8B-982E-9B9388FE6E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368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4176" y="0"/>
            <a:ext cx="6855484" cy="685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33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085" y="365125"/>
            <a:ext cx="11789546" cy="13255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МУНИЦИПАЛЬНОЕ БЮДЖЕТНОЕ ОБЩЕОБРАЗОВАТЕЛЬНОЕ УЧРЕЖДЕНИЕ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«БОЛЬШЕХАЛАНСКАЯ СРЕДНЯЯ ОБЩЕОБРАЗОВАТЕЛЬНАЯ ШКОЛА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КОРОЧАНСКОГО МУНИЦИПАЛЬНОГО ОКРУГА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БЕЛГОРОДСКОЙ ОБЛАСТИ»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b="1" dirty="0" smtClean="0"/>
          </a:p>
          <a:p>
            <a:pPr marL="0" indent="0" algn="r">
              <a:buNone/>
            </a:pPr>
            <a:endParaRPr lang="ru-RU" b="1" dirty="0"/>
          </a:p>
          <a:p>
            <a:pPr marL="0" indent="0" algn="r">
              <a:buNone/>
            </a:pPr>
            <a:endParaRPr lang="ru-RU" b="1" dirty="0" smtClean="0"/>
          </a:p>
          <a:p>
            <a:pPr marL="0" indent="0" algn="r">
              <a:buNone/>
            </a:pPr>
            <a:endParaRPr lang="ru-RU" b="1" dirty="0"/>
          </a:p>
          <a:p>
            <a:pPr marL="0" indent="0" algn="r">
              <a:buNone/>
            </a:pPr>
            <a:r>
              <a:rPr lang="ru-RU" b="1" dirty="0" smtClean="0"/>
              <a:t>Автор-составитель</a:t>
            </a:r>
            <a:r>
              <a:rPr lang="ru-RU" b="1" dirty="0"/>
              <a:t>: </a:t>
            </a:r>
            <a:r>
              <a:rPr lang="ru-RU" dirty="0"/>
              <a:t>советник директора по воспитанию и взаимодействию с детскими общественными объединениями,</a:t>
            </a:r>
          </a:p>
          <a:p>
            <a:pPr marL="0" indent="0" algn="r">
              <a:buNone/>
            </a:pPr>
            <a:r>
              <a:rPr lang="ru-RU" dirty="0"/>
              <a:t>Кодолбенко Елизавета Александровна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9700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319" y="-57362"/>
            <a:ext cx="6915362" cy="691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942" y="0"/>
            <a:ext cx="6871063" cy="687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572" y="1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01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929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4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6825" y="0"/>
            <a:ext cx="6878350" cy="687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2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361" y="0"/>
            <a:ext cx="7077277" cy="707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3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675" y="0"/>
            <a:ext cx="86627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59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236" y="0"/>
            <a:ext cx="6638889" cy="663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5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36</Words>
  <Application>Microsoft Office PowerPoint</Application>
  <PresentationFormat>Широкоэкранный</PresentationFormat>
  <Paragraphs>9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МУНИЦИПАЛЬНОЕ БЮДЖЕТНОЕ ОБЩЕОБРАЗОВАТЕЛЬНОЕ УЧРЕЖДЕНИЕ  «БОЛЬШЕХАЛАНСКАЯ СРЕДНЯЯ ОБЩЕОБРАЗОВАТЕЛЬНАЯ ШКОЛА  КОРОЧАНСКОГО МУНИЦИПАЛЬНОГО ОКРУГА  БЕЛГОРОДСКОЙ ОБЛАСТИ»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Админ</cp:lastModifiedBy>
  <cp:revision>3</cp:revision>
  <dcterms:created xsi:type="dcterms:W3CDTF">2026-03-05T21:33:22Z</dcterms:created>
  <dcterms:modified xsi:type="dcterms:W3CDTF">2026-03-17T08:22:08Z</dcterms:modified>
</cp:coreProperties>
</file>