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3" r:id="rId3"/>
    <p:sldId id="261" r:id="rId4"/>
    <p:sldId id="265" r:id="rId5"/>
    <p:sldId id="268" r:id="rId6"/>
    <p:sldId id="269" r:id="rId7"/>
    <p:sldId id="270" r:id="rId8"/>
    <p:sldId id="257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8AD549-6BAE-46B8-9530-C0553B93B2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F9E49D7-5DB2-4186-A999-AC8549DE5D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419726B-B1F7-4525-8C82-39E7D5E2D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E02BD-182E-4FAF-B2AC-5569C2EEC06E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DFBC666-093D-4AB1-AD48-BBC629C05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DB824D-6EE4-4944-9F2E-02D1A98BF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DF7A-21DB-4566-B415-646576F7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172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005E2F-5E7B-4736-A1F9-1E5D1A661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4282E88-4465-4CF1-B1AB-20DF4C0F0B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3E605A3-DB5C-4EE9-BB14-9224055F7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E02BD-182E-4FAF-B2AC-5569C2EEC06E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B27ACE-A96D-4B3D-B937-E90000690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E3519F-AAF1-494D-A1F4-CB96978E6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DF7A-21DB-4566-B415-646576F7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280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C5009F5-EF7B-4712-8DA9-333EE76B75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B0694CF-8934-4C50-BF7E-C2C0A24EF2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AF1215-9DE8-4707-AF9A-5C8438618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E02BD-182E-4FAF-B2AC-5569C2EEC06E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5FE3CDC-5275-4195-A1B7-0C6AAFF82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AE0350-FD81-4999-9138-15C13D02F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DF7A-21DB-4566-B415-646576F7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701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4E3360-8F4E-4F2D-B3A2-86046B2BB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17CD6A-6AA1-4C6F-8579-7C2E419D0C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402DA5-EDD9-40C3-A8DA-D2EE082F9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E02BD-182E-4FAF-B2AC-5569C2EEC06E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600F1E-9708-437E-BE2A-E878DEC53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321137-F16B-42E4-84DC-657100C08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DF7A-21DB-4566-B415-646576F7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536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BE7C01-D9E5-4DE2-B9E7-72EBA9611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AE39146-A4B9-4580-B7BF-5AE2DA8D4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31F1EA9-E216-4B6C-B887-54B2C5C2D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E02BD-182E-4FAF-B2AC-5569C2EEC06E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98A59D-53E1-4449-802B-A05EECBBF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702092B-9456-4270-B92E-79153A55D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DF7A-21DB-4566-B415-646576F7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647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CC5C93-E96E-4118-8F55-55814946E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EA2730-EB3D-4E21-9105-B2A7DB031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088DCC6-923B-4C2F-9565-378FBB625D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20CD97A-02CF-4FB1-89BC-E799A936D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E02BD-182E-4FAF-B2AC-5569C2EEC06E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1CBF587-7982-48F5-AEA8-B1FC4C0D7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6AD1CF-E2F4-4032-B2F8-562360298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DF7A-21DB-4566-B415-646576F7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49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6376AA-0B5A-4CEA-B5DD-AAE39098B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84399D5-E879-4E38-8F9A-5FA7E0AD6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8DDEEC7-4714-4AF4-A5CB-8E6DE6AB2F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FEA70C8-2A19-4733-98D9-B45561F049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9DB017E-5869-46F3-89E2-5684E3CEA9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AE75DEE-8710-4043-B356-BC453CF4E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E02BD-182E-4FAF-B2AC-5569C2EEC06E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8990FFE-F54C-4996-BD4D-C2B3CF2CF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F30DC9C-CF8E-496E-982B-7C75FFD39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DF7A-21DB-4566-B415-646576F7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324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462535-19E0-4530-B1F9-7E033D87A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6D1B7D0-12EC-435D-875D-9F11A9E49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E02BD-182E-4FAF-B2AC-5569C2EEC06E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0E42176-1282-4BAD-B0B8-08048EC39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60EC9D7-22B4-41A4-A615-0C8CE3B44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DF7A-21DB-4566-B415-646576F7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445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5049652-8AEC-434A-B801-F8DC9C8FC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E02BD-182E-4FAF-B2AC-5569C2EEC06E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D1D7C4B-AA3B-4E95-BA35-C07460C02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FF61497-1334-4A02-BD11-34F131E90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DF7A-21DB-4566-B415-646576F7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782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AE5805-2A0F-4672-B1C0-BF4707A46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B71A6F-C399-455A-9EED-8476F5A0FD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A54D9DC-5B1A-45DE-88FD-BADBDB10E6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C572F9-13C0-487D-ABE9-3525B4819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E02BD-182E-4FAF-B2AC-5569C2EEC06E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77DAA90-64F2-4239-ACDA-4462E825E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6448AF5-A94E-4765-A487-452B07027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DF7A-21DB-4566-B415-646576F7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899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102079-1269-4099-8E0E-32F70913C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D60FFFC-06E1-4F80-A35E-82E1F74D23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3B798AC-2855-47CF-B961-9422E179E9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7B3A0CE-8115-4839-A461-C5501C54F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E02BD-182E-4FAF-B2AC-5569C2EEC06E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8BF6A55-432E-4599-88DB-A1DED4C0A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557473-A280-426C-B526-7ABA22FB0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6DF7A-21DB-4566-B415-646576F7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518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8A2493-90E4-4DD0-98AA-96FC2FCFC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8D6EC9D-7E44-4AD2-BB57-82EEC9B2F0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5CEF1A-6E3B-4A06-B5FD-0542D1DF06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E02BD-182E-4FAF-B2AC-5569C2EEC06E}" type="datetimeFigureOut">
              <a:rPr lang="ru-RU" smtClean="0"/>
              <a:t>03.04.2026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74B18B-A8EB-42F6-949F-1203604FE2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4F7B40-DC06-4472-9316-9B3DEB5541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6DF7A-21DB-4566-B415-646576F79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401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3711861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63552" y="2130426"/>
            <a:ext cx="7918648" cy="1470025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Психологическое занятие </a:t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/>
              <a:t>Путешествие </a:t>
            </a:r>
            <a:r>
              <a:rPr lang="ru-RU" b="1" dirty="0"/>
              <a:t>в страну Понимания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95600" y="4293096"/>
            <a:ext cx="7376864" cy="1008112"/>
          </a:xfrm>
        </p:spPr>
        <p:txBody>
          <a:bodyPr>
            <a:normAutofit fontScale="40000" lnSpcReduction="20000"/>
          </a:bodyPr>
          <a:lstStyle/>
          <a:p>
            <a:pPr algn="r"/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Педагог – психолог </a:t>
            </a:r>
          </a:p>
          <a:p>
            <a:pPr algn="r"/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МКОО «</a:t>
            </a:r>
            <a:r>
              <a:rPr lang="ru-RU" sz="3000" b="1" dirty="0" err="1">
                <a:latin typeface="Times New Roman" pitchFamily="18" charset="0"/>
                <a:cs typeface="Times New Roman" pitchFamily="18" charset="0"/>
              </a:rPr>
              <a:t>Угольнинская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СОШ»: </a:t>
            </a:r>
          </a:p>
          <a:p>
            <a:pPr algn="r"/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Прудникова С.В.</a:t>
            </a:r>
          </a:p>
          <a:p>
            <a:pPr algn="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67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cs1.livemaster.ru/storage/fc/54/2f26ee29d1b81d97e94bf04986ly--dizajn-i-reklama-proekt-vypusknoj-v-detskom-sadu.jpg">
            <a:extLst>
              <a:ext uri="{FF2B5EF4-FFF2-40B4-BE49-F238E27FC236}">
                <a16:creationId xmlns:a16="http://schemas.microsoft.com/office/drawing/2014/main" id="{FC9AAEF5-7C58-4572-8B41-9A83F5EA9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0894186-C316-442F-8EAF-00049C9008D7}"/>
              </a:ext>
            </a:extLst>
          </p:cNvPr>
          <p:cNvSpPr/>
          <p:nvPr/>
        </p:nvSpPr>
        <p:spPr>
          <a:xfrm>
            <a:off x="3023065" y="145113"/>
            <a:ext cx="860684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Станция </a:t>
            </a:r>
            <a:r>
              <a:rPr lang="ru-RU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</a:t>
            </a:r>
            <a:r>
              <a:rPr lang="ru-RU" sz="4800" dirty="0" smtClean="0"/>
              <a:t>Станция </a:t>
            </a:r>
            <a:r>
              <a:rPr lang="ru-RU" sz="4800" dirty="0"/>
              <a:t>пойми </a:t>
            </a:r>
            <a:r>
              <a:rPr lang="ru-RU" sz="4800" dirty="0" smtClean="0"/>
              <a:t>меня</a:t>
            </a:r>
            <a:r>
              <a:rPr lang="ru-RU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»</a:t>
            </a:r>
            <a:endParaRPr lang="ru-RU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787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.ytimg.com/vi/Zk6-NolbRns/maxresdefault.jpg">
            <a:extLst>
              <a:ext uri="{FF2B5EF4-FFF2-40B4-BE49-F238E27FC236}">
                <a16:creationId xmlns:a16="http://schemas.microsoft.com/office/drawing/2014/main" id="{C3FBE65B-8F1A-4DA6-AE6D-23233F1DAA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AB7065D-23AD-47DE-839A-0541C1CD25E9}"/>
              </a:ext>
            </a:extLst>
          </p:cNvPr>
          <p:cNvSpPr/>
          <p:nvPr/>
        </p:nvSpPr>
        <p:spPr>
          <a:xfrm>
            <a:off x="4646388" y="-148399"/>
            <a:ext cx="782598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800" dirty="0"/>
              <a:t>Станция «Волшебные слова»</a:t>
            </a:r>
          </a:p>
        </p:txBody>
      </p:sp>
    </p:spTree>
    <p:extLst>
      <p:ext uri="{BB962C8B-B14F-4D97-AF65-F5344CB8AC3E}">
        <p14:creationId xmlns:p14="http://schemas.microsoft.com/office/powerpoint/2010/main" val="154537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oub-attachments.akamaized.net/coub_storage/coub/simple/cw_timeline_pic/620323f04e6/e2310dbfc30f2b8147611/1411416179_1397323822_image.jpg">
            <a:extLst>
              <a:ext uri="{FF2B5EF4-FFF2-40B4-BE49-F238E27FC236}">
                <a16:creationId xmlns:a16="http://schemas.microsoft.com/office/drawing/2014/main" id="{91B862C6-6B80-42BB-8B2D-912C3C9B75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58E981C-8B20-491F-8E9A-28AE17B98714}"/>
              </a:ext>
            </a:extLst>
          </p:cNvPr>
          <p:cNvSpPr/>
          <p:nvPr/>
        </p:nvSpPr>
        <p:spPr>
          <a:xfrm>
            <a:off x="1549220" y="167691"/>
            <a:ext cx="83485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Станция «Дружная поляна»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7058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826" y="-78658"/>
            <a:ext cx="12260826" cy="693665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Станция «Тайна имени»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6303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6207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3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heslide.ru/img/thumbs/9f9144c863123930d2070e183f68f58c-800x.jpg">
            <a:extLst>
              <a:ext uri="{FF2B5EF4-FFF2-40B4-BE49-F238E27FC236}">
                <a16:creationId xmlns:a16="http://schemas.microsoft.com/office/drawing/2014/main" id="{8E07F057-5C2E-4990-89DC-F26FBE952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311"/>
            <a:ext cx="12112978" cy="676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416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35</Words>
  <Application>Microsoft Office PowerPoint</Application>
  <PresentationFormat>Широкоэкранный</PresentationFormat>
  <Paragraphs>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Психологическое занятие  «Путешествие в страну Понимания»</vt:lpstr>
      <vt:lpstr>Презентация PowerPoint</vt:lpstr>
      <vt:lpstr>Презентация PowerPoint</vt:lpstr>
      <vt:lpstr>Презентация PowerPoint</vt:lpstr>
      <vt:lpstr>Станция «Тайна имени»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</dc:creator>
  <cp:lastModifiedBy>911</cp:lastModifiedBy>
  <cp:revision>20</cp:revision>
  <dcterms:created xsi:type="dcterms:W3CDTF">2023-03-21T11:09:53Z</dcterms:created>
  <dcterms:modified xsi:type="dcterms:W3CDTF">2026-04-03T00:52:39Z</dcterms:modified>
</cp:coreProperties>
</file>