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tableStyles+xml" PartName="/ppt/tableStyle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package.core-properties+xml" PartName="/docProps/core.xml"/>
</Types>
</file>

<file path=_rels/.rels><?xml version="1.0" encoding="UTF-8" standalone="yes"?><Relationships xmlns="http://schemas.openxmlformats.org/package/2006/relationships"><Relationship Id="rId4" Target="ppt/presentation.xml" Type="http://schemas.openxmlformats.org/officeDocument/2006/relationships/officeDocument"/><Relationship Id="rId3" Target="docProps/core.xml" Type="http://schemas.openxmlformats.org/package/2006/relationships/metadata/core-properties"/><Relationship Id="rId2" Target="docProps/app.xml" Type="http://schemas.openxmlformats.org/officeDocument/2006/relationships/extended-properties"/><Relationship Id="rId1" Target="docProps/thumbnail.jpeg" Type="http://schemas.openxmlformats.org/package/2006/relationships/metadata/thumbnai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5"/>
    <p:sldMasterId id="2147483671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altLang="ru-RU" lang="ru-RU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d="100" n="50"/>
          <a:sy d="100" n="50"/>
        </p:scale>
        <p:origin x="-1086" y="-516"/>
      </p:cViewPr>
      <p:guideLst>
        <p:guide orient="horz" pos="2160"/>
        <p:guide pos="2880"/>
      </p:guideLst>
    </p:cSldViewPr>
  </p:slideViewPr>
  <p:notesTextViewPr>
    <p:cViewPr>
      <p:scale>
        <a:sx d="100" n="100"/>
        <a:sy d="100" n="100"/>
      </p:scale>
      <p:origin x="0" y="0"/>
    </p:cViewPr>
  </p:notesTextViewPr>
  <p:gridSpacing cx="72008" cy="72008"/>
</p:viewPr>
</file>

<file path=ppt/_rels/presentation.xml.rels><?xml version="1.0" encoding="UTF-8" standalone="yes"?><Relationships xmlns="http://schemas.openxmlformats.org/package/2006/relationships"><Relationship Id="rId21" Target="slides/slide15.xml" Type="http://schemas.openxmlformats.org/officeDocument/2006/relationships/slide"/><Relationship Id="rId19" Target="slides/slide13.xml" Type="http://schemas.openxmlformats.org/officeDocument/2006/relationships/slide"/><Relationship Id="rId20" Target="slides/slide14.xml" Type="http://schemas.openxmlformats.org/officeDocument/2006/relationships/slide"/><Relationship Id="rId18" Target="slides/slide12.xml" Type="http://schemas.openxmlformats.org/officeDocument/2006/relationships/slide"/><Relationship Id="rId17" Target="slides/slide11.xml" Type="http://schemas.openxmlformats.org/officeDocument/2006/relationships/slide"/><Relationship Id="rId16" Target="slides/slide10.xml" Type="http://schemas.openxmlformats.org/officeDocument/2006/relationships/slide"/><Relationship Id="rId15" Target="slides/slide9.xml" Type="http://schemas.openxmlformats.org/officeDocument/2006/relationships/slide"/><Relationship Id="rId14" Target="slides/slide8.xml" Type="http://schemas.openxmlformats.org/officeDocument/2006/relationships/slide"/><Relationship Id="rId13" Target="slides/slide7.xml" Type="http://schemas.openxmlformats.org/officeDocument/2006/relationships/slide"/><Relationship Id="rId12" Target="slides/slide6.xml" Type="http://schemas.openxmlformats.org/officeDocument/2006/relationships/slide"/><Relationship Id="rId11" Target="slides/slide5.xml" Type="http://schemas.openxmlformats.org/officeDocument/2006/relationships/slide"/><Relationship Id="rId10" Target="slides/slide4.xml" Type="http://schemas.openxmlformats.org/officeDocument/2006/relationships/slide"/><Relationship Id="rId9" Target="slides/slide3.xml" Type="http://schemas.openxmlformats.org/officeDocument/2006/relationships/slide"/><Relationship Id="rId8" Target="slides/slide2.xml" Type="http://schemas.openxmlformats.org/officeDocument/2006/relationships/slide"/><Relationship Id="rId7" Target="slides/slide1.xml" Type="http://schemas.openxmlformats.org/officeDocument/2006/relationships/slide"/><Relationship Id="rId6" Target="slideMasters/slideMaster2.xml" Type="http://schemas.openxmlformats.org/officeDocument/2006/relationships/slideMaster"/><Relationship Id="rId5" Target="slideMasters/slideMaster1.xml" Type="http://schemas.openxmlformats.org/officeDocument/2006/relationships/slideMaster"/><Relationship Id="rId4" Target="tableStyles.xml" Type="http://schemas.openxmlformats.org/officeDocument/2006/relationships/tableStyles"/><Relationship Id="rId3" Target="presProps.xml" Type="http://schemas.openxmlformats.org/officeDocument/2006/relationships/presProps"/><Relationship Id="rId2" Target="viewProps.xml" Type="http://schemas.openxmlformats.org/officeDocument/2006/relationships/viewProps"/><Relationship Id="rId22" Target="slides/slide16.xml" Type="http://schemas.openxmlformats.org/officeDocument/2006/relationships/slide"/><Relationship Id="rId1" Target="theme/theme2.xml" Type="http://schemas.openxmlformats.org/officeDocument/2006/relationships/theme"/></Relationships>
</file>

<file path=ppt/slideLayouts/_rels/slideLayout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2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3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4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5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6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7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8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19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0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1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22.xml.rels><?xml version="1.0" encoding="UTF-8" standalone="yes"?><Relationships xmlns="http://schemas.openxmlformats.org/package/2006/relationships"><Relationship Id="rId1" Target="../slideMasters/slideMaster2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1371600" y="3886200"/>
            <a:ext cx="6400800" cy="1752600"/>
          </a:xfrm>
        </p:spPr>
        <p:txBody>
          <a:bodyPr numCol="1"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altLang="ru-RU" lang="ru-RU" smtClean="0"/>
              <a:t>Образец подзаголовка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idx="1" orient="vert" type="body"/>
          </p:nvPr>
        </p:nvSpPr>
        <p:spPr/>
        <p:txBody>
          <a:bodyPr numCol="1" vert="eaVert"/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orient="vert" type="title"/>
          </p:nvPr>
        </p:nvSpPr>
        <p:spPr>
          <a:xfrm>
            <a:off x="6629400" y="274638"/>
            <a:ext cx="2057400" cy="5851525"/>
          </a:xfrm>
        </p:spPr>
        <p:txBody>
          <a:bodyPr numCol="1" vert="eaVert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idx="1" orient="vert" type="body"/>
          </p:nvPr>
        </p:nvSpPr>
        <p:spPr>
          <a:xfrm>
            <a:off x="457200" y="274638"/>
            <a:ext cx="6019800" cy="5851525"/>
          </a:xfrm>
        </p:spPr>
        <p:txBody>
          <a:bodyPr numCol="1" vert="eaVert"/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1371600" y="3886200"/>
            <a:ext cx="6400800" cy="1752600"/>
          </a:xfrm>
        </p:spPr>
        <p:txBody>
          <a:bodyPr numCol="1"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altLang="ru-RU" lang="ru-RU" smtClean="0"/>
              <a:t>Образец подзаголовка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543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368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 numCol="1"/>
          <a:lstStyle>
            <a:lvl1pPr algn="l">
              <a:defRPr b="1" cap="all" sz="4000"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722313" y="2906713"/>
            <a:ext cx="7772400" cy="1500187"/>
          </a:xfrm>
        </p:spPr>
        <p:txBody>
          <a:bodyPr anchor="b" numCol="1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338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 sz="half"/>
          </p:nvPr>
        </p:nvSpPr>
        <p:spPr>
          <a:xfrm>
            <a:off x="457200" y="1600200"/>
            <a:ext cx="4038600" cy="4525963"/>
          </a:xfrm>
        </p:spPr>
        <p:txBody>
          <a:bodyPr numCol="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Содержимое 3"/>
          <p:cNvSpPr>
            <a:spLocks noGrp="1"/>
          </p:cNvSpPr>
          <p:nvPr>
            <p:ph idx="2" sz="half"/>
          </p:nvPr>
        </p:nvSpPr>
        <p:spPr>
          <a:xfrm>
            <a:off x="4648200" y="1600200"/>
            <a:ext cx="4038600" cy="4525963"/>
          </a:xfrm>
        </p:spPr>
        <p:txBody>
          <a:bodyPr numCol="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5" name="Дата 4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17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>
            <a:lvl1pPr>
              <a:defRPr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457200" y="1535113"/>
            <a:ext cx="4040188" cy="639762"/>
          </a:xfrm>
        </p:spPr>
        <p:txBody>
          <a:bodyPr anchor="b" numCol="1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2" sz="half"/>
          </p:nvPr>
        </p:nvSpPr>
        <p:spPr>
          <a:xfrm>
            <a:off x="457200" y="2174875"/>
            <a:ext cx="4040188" cy="3951288"/>
          </a:xfrm>
        </p:spPr>
        <p:txBody>
          <a:bodyPr numCol="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5" name="Текст 4"/>
          <p:cNvSpPr>
            <a:spLocks noGrp="1"/>
          </p:cNvSpPr>
          <p:nvPr>
            <p:ph idx="3" sz="quarter" type="body"/>
          </p:nvPr>
        </p:nvSpPr>
        <p:spPr>
          <a:xfrm>
            <a:off x="4645025" y="1535113"/>
            <a:ext cx="4041775" cy="639762"/>
          </a:xfrm>
        </p:spPr>
        <p:txBody>
          <a:bodyPr anchor="b" numCol="1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4" sz="quarter"/>
          </p:nvPr>
        </p:nvSpPr>
        <p:spPr>
          <a:xfrm>
            <a:off x="4645025" y="2174875"/>
            <a:ext cx="4041775" cy="3951288"/>
          </a:xfrm>
        </p:spPr>
        <p:txBody>
          <a:bodyPr numCol="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7" name="Дата 6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443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Дата 2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20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88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 numCol="1"/>
          <a:lstStyle>
            <a:lvl1pPr algn="l">
              <a:defRPr b="1" sz="2000"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numCol="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457200" y="1435100"/>
            <a:ext cx="3008313" cy="4691063"/>
          </a:xfrm>
        </p:spPr>
        <p:txBody>
          <a:bodyPr numCol="1"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5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 numCol="1"/>
          <a:lstStyle>
            <a:lvl1pPr algn="l">
              <a:defRPr b="1" sz="2000"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Рисунок 2"/>
          <p:cNvSpPr>
            <a:spLocks noGrp="1"/>
          </p:cNvSpPr>
          <p:nvPr>
            <p:ph idx="1" type="pic"/>
          </p:nvPr>
        </p:nvSpPr>
        <p:spPr>
          <a:xfrm>
            <a:off x="1792288" y="612775"/>
            <a:ext cx="5486400" cy="4114800"/>
          </a:xfrm>
        </p:spPr>
        <p:txBody>
          <a:bodyPr numCol="1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ru-RU"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1792288" y="5367338"/>
            <a:ext cx="5486400" cy="804862"/>
          </a:xfrm>
        </p:spPr>
        <p:txBody>
          <a:bodyPr numCol="1"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72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idx="1" orient="vert" type="body"/>
          </p:nvPr>
        </p:nvSpPr>
        <p:spPr/>
        <p:txBody>
          <a:bodyPr numCol="1" vert="eaVert"/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719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orient="vert" type="title"/>
          </p:nvPr>
        </p:nvSpPr>
        <p:spPr>
          <a:xfrm>
            <a:off x="6629400" y="274638"/>
            <a:ext cx="2057400" cy="5851525"/>
          </a:xfrm>
        </p:spPr>
        <p:txBody>
          <a:bodyPr numCol="1" vert="eaVert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idx="1" orient="vert" type="body"/>
          </p:nvPr>
        </p:nvSpPr>
        <p:spPr>
          <a:xfrm>
            <a:off x="457200" y="274638"/>
            <a:ext cx="6019800" cy="5851525"/>
          </a:xfrm>
        </p:spPr>
        <p:txBody>
          <a:bodyPr numCol="1" vert="eaVert"/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218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 numCol="1"/>
          <a:lstStyle>
            <a:lvl1pPr algn="l">
              <a:defRPr b="1" cap="all" sz="4000"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722313" y="2906713"/>
            <a:ext cx="7772400" cy="1500187"/>
          </a:xfrm>
        </p:spPr>
        <p:txBody>
          <a:bodyPr anchor="b" numCol="1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 sz="half"/>
          </p:nvPr>
        </p:nvSpPr>
        <p:spPr>
          <a:xfrm>
            <a:off x="457200" y="1600200"/>
            <a:ext cx="4038600" cy="4525963"/>
          </a:xfrm>
        </p:spPr>
        <p:txBody>
          <a:bodyPr numCol="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Содержимое 3"/>
          <p:cNvSpPr>
            <a:spLocks noGrp="1"/>
          </p:cNvSpPr>
          <p:nvPr>
            <p:ph idx="2" sz="half"/>
          </p:nvPr>
        </p:nvSpPr>
        <p:spPr>
          <a:xfrm>
            <a:off x="4648200" y="1600200"/>
            <a:ext cx="4038600" cy="4525963"/>
          </a:xfrm>
        </p:spPr>
        <p:txBody>
          <a:bodyPr numCol="1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5" name="Дата 4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>
            <a:lvl1pPr>
              <a:defRPr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457200" y="1535113"/>
            <a:ext cx="4040188" cy="639762"/>
          </a:xfrm>
        </p:spPr>
        <p:txBody>
          <a:bodyPr anchor="b" numCol="1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2" sz="half"/>
          </p:nvPr>
        </p:nvSpPr>
        <p:spPr>
          <a:xfrm>
            <a:off x="457200" y="2174875"/>
            <a:ext cx="4040188" cy="3951288"/>
          </a:xfrm>
        </p:spPr>
        <p:txBody>
          <a:bodyPr numCol="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5" name="Текст 4"/>
          <p:cNvSpPr>
            <a:spLocks noGrp="1"/>
          </p:cNvSpPr>
          <p:nvPr>
            <p:ph idx="3" sz="quarter" type="body"/>
          </p:nvPr>
        </p:nvSpPr>
        <p:spPr>
          <a:xfrm>
            <a:off x="4645025" y="1535113"/>
            <a:ext cx="4041775" cy="639762"/>
          </a:xfrm>
        </p:spPr>
        <p:txBody>
          <a:bodyPr anchor="b" numCol="1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4" sz="quarter"/>
          </p:nvPr>
        </p:nvSpPr>
        <p:spPr>
          <a:xfrm>
            <a:off x="4645025" y="2174875"/>
            <a:ext cx="4041775" cy="3951288"/>
          </a:xfrm>
        </p:spPr>
        <p:txBody>
          <a:bodyPr numCol="1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7" name="Дата 6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9" name="Номер слайда 8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Дата 2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 numCol="1"/>
          <a:lstStyle>
            <a:lvl1pPr algn="l">
              <a:defRPr b="1" sz="2000"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numCol="1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457200" y="1435100"/>
            <a:ext cx="3008313" cy="4691063"/>
          </a:xfrm>
        </p:spPr>
        <p:txBody>
          <a:bodyPr numCol="1"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 numCol="1"/>
          <a:lstStyle>
            <a:lvl1pPr algn="l">
              <a:defRPr b="1" sz="2000"/>
            </a:lvl1pPr>
          </a:lstStyle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Рисунок 2"/>
          <p:cNvSpPr>
            <a:spLocks noGrp="1"/>
          </p:cNvSpPr>
          <p:nvPr>
            <p:ph idx="1" type="pic"/>
          </p:nvPr>
        </p:nvSpPr>
        <p:spPr>
          <a:xfrm>
            <a:off x="1792288" y="612775"/>
            <a:ext cx="5486400" cy="4114800"/>
          </a:xfrm>
        </p:spPr>
        <p:txBody>
          <a:bodyPr numCol="1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ru-RU"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1792288" y="5367338"/>
            <a:ext cx="5486400" cy="804862"/>
          </a:xfrm>
        </p:spPr>
        <p:txBody>
          <a:bodyPr numCol="1"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ru-RU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idx="10" sz="half" type="dt"/>
          </p:nvPr>
        </p:nvSpPr>
        <p:spPr/>
        <p:txBody>
          <a:bodyPr numCol="1"/>
          <a:lstStyle/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idx="11" sz="quarter" type="ftr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7" name="Номер слайда 6"/>
          <p:cNvSpPr>
            <a:spLocks noGrp="1"/>
          </p:cNvSpPr>
          <p:nvPr>
            <p:ph idx="12" sz="quarter" type="sldNum"/>
          </p:nvPr>
        </p:nvSpPr>
        <p:spPr/>
        <p:txBody>
          <a:bodyPr numCol="1"/>
          <a:lstStyle/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2" Target="../slideLayouts/slideLayout11.xml" Type="http://schemas.openxmlformats.org/officeDocument/2006/relationships/slideLayout"/><Relationship Id="rId11" Target="../slideLayouts/slideLayout10.xml" Type="http://schemas.openxmlformats.org/officeDocument/2006/relationships/slideLayout"/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2.xml" Type="http://schemas.openxmlformats.org/officeDocument/2006/relationships/theme"/></Relationships>
</file>

<file path=ppt/slideMasters/_rels/slideMaster2.xml.rels><?xml version="1.0" encoding="UTF-8" standalone="yes"?><Relationships xmlns="http://schemas.openxmlformats.org/package/2006/relationships"><Relationship Id="rId12" Target="../slideLayouts/slideLayout22.xml" Type="http://schemas.openxmlformats.org/officeDocument/2006/relationships/slideLayout"/><Relationship Id="rId11" Target="../slideLayouts/slideLayout21.xml" Type="http://schemas.openxmlformats.org/officeDocument/2006/relationships/slideLayout"/><Relationship Id="rId10" Target="../slideLayouts/slideLayout20.xml" Type="http://schemas.openxmlformats.org/officeDocument/2006/relationships/slideLayout"/><Relationship Id="rId9" Target="../slideLayouts/slideLayout19.xml" Type="http://schemas.openxmlformats.org/officeDocument/2006/relationships/slideLayout"/><Relationship Id="rId8" Target="../slideLayouts/slideLayout18.xml" Type="http://schemas.openxmlformats.org/officeDocument/2006/relationships/slideLayout"/><Relationship Id="rId7" Target="../slideLayouts/slideLayout17.xml" Type="http://schemas.openxmlformats.org/officeDocument/2006/relationships/slideLayout"/><Relationship Id="rId6" Target="../slideLayouts/slideLayout16.xml" Type="http://schemas.openxmlformats.org/officeDocument/2006/relationships/slideLayout"/><Relationship Id="rId5" Target="../slideLayouts/slideLayout15.xml" Type="http://schemas.openxmlformats.org/officeDocument/2006/relationships/slideLayout"/><Relationship Id="rId4" Target="../slideLayouts/slideLayout14.xml" Type="http://schemas.openxmlformats.org/officeDocument/2006/relationships/slideLayout"/><Relationship Id="rId3" Target="../slideLayouts/slideLayout13.xml" Type="http://schemas.openxmlformats.org/officeDocument/2006/relationships/slideLayout"/><Relationship Id="rId2" Target="../slideLayouts/slideLayout12.xml" Type="http://schemas.openxmlformats.org/officeDocument/2006/relationships/slideLayout"/><Relationship Id="rId1" Target="../theme/theme1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numCol="1" rIns="91440" rtlCol="0" tIns="45720" vert="horz">
            <a:normAutofit/>
          </a:bodyPr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bIns="45720" lIns="91440" numCol="1" rIns="91440" rtlCol="0" tIns="45720" vert="horz">
            <a:normAutofit/>
          </a:bodyPr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2" sz="half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numCol="1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altLang="ru-RU" lang="ru-RU" smtClean="0"/>
              <a:t>12.01.2020</a:t>
            </a:fld>
            <a:endParaRPr altLang="ru-RU"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3" sz="quarter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numCol="1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ru-RU"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4" sz="quarter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numCol="1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altLang="ru-RU" lang="ru-RU" smtClean="0"/>
              <a:t>‹#›</a:t>
            </a:fld>
            <a:endParaRPr altLang="ru-RU"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txStyles>
    <p:titleStyle>
      <a:lvl1pPr algn="ctr" defTabSz="914400" eaLnBrk="1" hangingPunct="1" latinLnBrk="0" rtl="0"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charset="0" pitchFamily="34" typeface="Arial"/>
        <a:buChar char="•"/>
        <a:defRPr kern="1200" sz="3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charset="0" pitchFamily="34" typeface="Arial"/>
        <a:buChar char="–"/>
        <a:defRPr kern="1200" sz="2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charset="0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charset="0" pitchFamily="34" typeface="Arial"/>
        <a:buChar char="–"/>
        <a:defRPr kern="1200" sz="20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charset="0" pitchFamily="34" typeface="Arial"/>
        <a:buChar char="»"/>
        <a:defRPr kern="1200" sz="20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altLang="ru-RU" lang="ru-RU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numCol="1" rIns="91440" rtlCol="0" tIns="45720" vert="horz">
            <a:normAutofit/>
          </a:bodyPr>
          <a:lstStyle/>
          <a:p>
            <a:r>
              <a:rPr altLang="ru-RU" lang="ru-RU" smtClean="0"/>
              <a:t>Образец заголовка</a:t>
            </a:r>
            <a:endParaRPr altLang="ru-RU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bIns="45720" lIns="91440" numCol="1" rIns="91440" rtlCol="0" tIns="45720" vert="horz">
            <a:normAutofit/>
          </a:bodyPr>
          <a:lstStyle/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ru-RU"/>
          </a:p>
        </p:txBody>
      </p:sp>
      <p:sp>
        <p:nvSpPr>
          <p:cNvPr id="4" name="Дата 3"/>
          <p:cNvSpPr>
            <a:spLocks noGrp="1"/>
          </p:cNvSpPr>
          <p:nvPr>
            <p:ph idx="2" sz="half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numCol="1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12.01.2020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idx="3" sz="quarter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numCol="1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idx="4" sz="quarter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numCol="1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altLang="ru-RU"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altLang="ru-RU"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75571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xStyles>
    <p:titleStyle>
      <a:lvl1pPr algn="ctr" defTabSz="914400" eaLnBrk="1" hangingPunct="1" latinLnBrk="0" rtl="0">
        <a:spcBef>
          <a:spcPct val="0"/>
        </a:spcBef>
        <a:buNone/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charset="0" pitchFamily="34" typeface="Arial"/>
        <a:buChar char="•"/>
        <a:defRPr kern="1200" sz="3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charset="0" pitchFamily="34" typeface="Arial"/>
        <a:buChar char="–"/>
        <a:defRPr kern="1200" sz="2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charset="0" pitchFamily="34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charset="0" pitchFamily="34" typeface="Arial"/>
        <a:buChar char="–"/>
        <a:defRPr kern="1200" sz="20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charset="0" pitchFamily="34" typeface="Arial"/>
        <a:buChar char="»"/>
        <a:defRPr kern="1200" sz="20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altLang="ru-RU" lang="ru-RU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<Relationships xmlns="http://schemas.openxmlformats.org/package/2006/relationships"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507288" cy="1143000"/>
          </a:xfrm>
        </p:spPr>
        <p:txBody>
          <a:bodyPr numCol="1">
            <a:noAutofit/>
          </a:bodyPr>
          <a:lstStyle/>
          <a:p>
            <a:r>
              <a:rPr b="1" dirty="0" err="1" sz="2400">
                <a:latin charset="0" pitchFamily="18" typeface="Bookman Old Style"/>
              </a:rPr>
              <a:t>Исключите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термины</a:t>
            </a:r>
            <a:r>
              <a:rPr b="1" dirty="0" sz="2400">
                <a:latin charset="0" pitchFamily="18" typeface="Bookman Old Style"/>
              </a:rPr>
              <a:t>, </a:t>
            </a:r>
            <a:r>
              <a:rPr altLang="ru-RU" b="1" dirty="0" lang="ru-RU" smtClean="0" sz="2400">
                <a:latin charset="0" pitchFamily="18" typeface="Bookman Old Style"/>
              </a:rPr>
              <a:t/>
            </a:r>
            <a:br>
              <a:rPr altLang="ru-RU" b="1" dirty="0" lang="ru-RU" smtClean="0" sz="2400">
                <a:latin charset="0" pitchFamily="18" typeface="Bookman Old Style"/>
              </a:rPr>
            </a:br>
            <a:r>
              <a:rPr b="1" dirty="0" err="1" smtClean="0" sz="2400">
                <a:latin charset="0" pitchFamily="18" typeface="Bookman Old Style"/>
              </a:rPr>
              <a:t>непосредственно</a:t>
            </a:r>
            <a:r>
              <a:rPr b="1" dirty="0" smtClean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не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связанные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altLang="ru-RU" b="1" dirty="0" lang="ru-RU" smtClean="0" sz="2400">
                <a:latin charset="0" pitchFamily="18" typeface="Bookman Old Style"/>
              </a:rPr>
              <a:t>с</a:t>
            </a:r>
            <a:r>
              <a:rPr b="1" dirty="0" smtClean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событиями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середины</a:t>
            </a:r>
            <a:r>
              <a:rPr b="1" dirty="0" sz="2400">
                <a:latin charset="0" pitchFamily="18" typeface="Bookman Old Style"/>
              </a:rPr>
              <a:t> 1960-х - </a:t>
            </a:r>
            <a:r>
              <a:rPr b="1" dirty="0" err="1" sz="2400">
                <a:latin charset="0" pitchFamily="18" typeface="Bookman Old Style"/>
              </a:rPr>
              <a:t>середины</a:t>
            </a:r>
            <a:r>
              <a:rPr b="1" dirty="0" sz="2400">
                <a:latin charset="0" pitchFamily="18" typeface="Bookman Old Style"/>
              </a:rPr>
              <a:t> 1980-х </a:t>
            </a:r>
            <a:r>
              <a:rPr b="1" dirty="0" err="1" sz="2400">
                <a:latin charset="0" pitchFamily="18" typeface="Bookman Old Style"/>
              </a:rPr>
              <a:t>годов</a:t>
            </a:r>
            <a:endParaRPr altLang="ru-RU" b="1" dirty="0" lang="ru-RU" sz="2400">
              <a:latin charset="0" pitchFamily="18" typeface="Bookman Old Style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r>
              <a:rPr altLang="ru-RU" b="1" dirty="0" lang="ru-RU" smtClean="0" sz="2400">
                <a:latin charset="0" pitchFamily="18" typeface="Bookman Old Style"/>
              </a:rPr>
              <a:t>«</a:t>
            </a:r>
            <a:r>
              <a:rPr b="1" dirty="0" err="1" smtClean="0" sz="2400">
                <a:latin charset="0" pitchFamily="18" typeface="Bookman Old Style"/>
              </a:rPr>
              <a:t>засто</a:t>
            </a:r>
            <a:r>
              <a:rPr altLang="ru-RU" b="1" dirty="0" lang="ru-RU" smtClean="0" sz="2400">
                <a:latin charset="0" pitchFamily="18" typeface="Bookman Old Style"/>
              </a:rPr>
              <a:t>й»</a:t>
            </a:r>
            <a:endParaRPr altLang="ru-RU" b="1" dirty="0" lang="ru-RU">
              <a:latin charset="0" pitchFamily="18" typeface="Bookman Old Style"/>
            </a:endParaRPr>
          </a:p>
          <a:p>
            <a:r>
              <a:rPr b="1" dirty="0" err="1" sz="2400">
                <a:latin charset="0" pitchFamily="18" typeface="Bookman Old Style"/>
              </a:rPr>
              <a:t>структурная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безработица</a:t>
            </a:r>
            <a:endParaRPr b="1" dirty="0" sz="2400">
              <a:latin charset="0" pitchFamily="18" typeface="Bookman Old Style"/>
            </a:endParaRPr>
          </a:p>
          <a:p>
            <a:r>
              <a:rPr b="1" dirty="0" err="1" sz="2400">
                <a:latin charset="0" pitchFamily="18" typeface="Bookman Old Style"/>
              </a:rPr>
              <a:t>Программа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построения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коммунизма</a:t>
            </a:r>
            <a:endParaRPr b="1" dirty="0" sz="2400">
              <a:latin charset="0" pitchFamily="18" typeface="Bookman Old Style"/>
            </a:endParaRPr>
          </a:p>
          <a:p>
            <a:r>
              <a:rPr b="1" dirty="0" err="1" sz="2400">
                <a:latin charset="0" pitchFamily="18" typeface="Bookman Old Style"/>
              </a:rPr>
              <a:t>скрытая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инфляция</a:t>
            </a:r>
            <a:endParaRPr b="1" dirty="0" sz="2400">
              <a:latin charset="0" pitchFamily="18" typeface="Bookman Old Style"/>
            </a:endParaRPr>
          </a:p>
          <a:p>
            <a:r>
              <a:rPr b="1" dirty="0" err="1" sz="2400">
                <a:latin charset="0" pitchFamily="18" typeface="Bookman Old Style"/>
              </a:rPr>
              <a:t>хозрасчет</a:t>
            </a:r>
            <a:endParaRPr b="1" dirty="0" sz="2400">
              <a:latin charset="0" pitchFamily="18" typeface="Bookman Old Style"/>
            </a:endParaRPr>
          </a:p>
          <a:p>
            <a:r>
              <a:rPr altLang="ru-RU" b="1" dirty="0" lang="ru-RU" smtClean="0" sz="2400">
                <a:latin charset="0" pitchFamily="18" typeface="Bookman Old Style"/>
              </a:rPr>
              <a:t>«р</a:t>
            </a:r>
            <a:r>
              <a:rPr b="1" dirty="0" err="1" smtClean="0" sz="2400">
                <a:latin charset="0" pitchFamily="18" typeface="Bookman Old Style"/>
              </a:rPr>
              <a:t>азвитой</a:t>
            </a:r>
            <a:r>
              <a:rPr b="1" dirty="0" smtClean="0" sz="2400">
                <a:latin charset="0" pitchFamily="18" typeface="Bookman Old Style"/>
              </a:rPr>
              <a:t> </a:t>
            </a:r>
            <a:r>
              <a:rPr b="1" dirty="0" err="1" smtClean="0" sz="2400">
                <a:latin charset="0" pitchFamily="18" typeface="Bookman Old Style"/>
              </a:rPr>
              <a:t>социализ</a:t>
            </a:r>
            <a:r>
              <a:rPr altLang="ru-RU" b="1" dirty="0" lang="ru-RU" smtClean="0" sz="2400">
                <a:latin charset="0" pitchFamily="18" typeface="Bookman Old Style"/>
              </a:rPr>
              <a:t>м»</a:t>
            </a:r>
            <a:endParaRPr b="1" dirty="0" sz="2400">
              <a:latin charset="0" pitchFamily="18" typeface="Bookman Old Style"/>
            </a:endParaRPr>
          </a:p>
          <a:p>
            <a:r>
              <a:rPr b="1" dirty="0" err="1" sz="2400">
                <a:latin charset="0" pitchFamily="18" typeface="Bookman Old Style"/>
              </a:rPr>
              <a:t>гласность</a:t>
            </a:r>
            <a:r>
              <a:rPr b="1" dirty="0" sz="2400">
                <a:latin charset="0" pitchFamily="18" typeface="Bookman Old Style"/>
              </a:rPr>
              <a:t> </a:t>
            </a:r>
          </a:p>
          <a:p>
            <a:r>
              <a:rPr b="1" dirty="0" sz="2400">
                <a:latin charset="0" pitchFamily="18" typeface="Bookman Old Style"/>
              </a:rPr>
              <a:t>КПСС</a:t>
            </a:r>
          </a:p>
          <a:p>
            <a:r>
              <a:rPr b="1" dirty="0" err="1" sz="2400">
                <a:latin charset="0" pitchFamily="18" typeface="Bookman Old Style"/>
              </a:rPr>
              <a:t>политика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большого</a:t>
            </a:r>
            <a:r>
              <a:rPr b="1" dirty="0" sz="2400">
                <a:latin charset="0" pitchFamily="18" typeface="Bookman Old Style"/>
              </a:rPr>
              <a:t> </a:t>
            </a:r>
            <a:r>
              <a:rPr b="1" dirty="0" err="1" sz="2400">
                <a:latin charset="0" pitchFamily="18" typeface="Bookman Old Style"/>
              </a:rPr>
              <a:t>скачка</a:t>
            </a:r>
            <a:endParaRPr b="1" dirty="0" sz="2400">
              <a:latin charset="0" pitchFamily="18" typeface="Bookman Old Style"/>
            </a:endParaRPr>
          </a:p>
          <a:p>
            <a:r>
              <a:rPr b="1" dirty="0" err="1" sz="2400">
                <a:latin charset="0" pitchFamily="18" typeface="Bookman Old Style"/>
              </a:rPr>
              <a:t>коллективизация</a:t>
            </a:r>
            <a:r>
              <a:rPr b="1" dirty="0" sz="2400">
                <a:latin charset="0" pitchFamily="18" typeface="Bookman Old Style"/>
              </a:rPr>
              <a:t> </a:t>
            </a:r>
          </a:p>
          <a:p>
            <a:endParaRPr dirty="0" sz="2400"/>
          </a:p>
          <a:p>
            <a:endParaRPr dirty="0" sz="2400"/>
          </a:p>
          <a:p>
            <a:endParaRPr dirty="0"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Пион правда.jpg" id="15362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5260" y="190007"/>
            <a:ext cx="8461472" cy="599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779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труд-плакат.jpg" id="14338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960" y="25334"/>
            <a:ext cx="8917781" cy="652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513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песни.jpg" id="34818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476672"/>
            <a:ext cx="856895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012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СССР.jpg" id="12290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5334" y="126653"/>
            <a:ext cx="9341827" cy="669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118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права.jpg" id="22530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51" y="177106"/>
            <a:ext cx="9069737" cy="643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04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 numCol="1">
            <a:normAutofit fontScale="90000"/>
          </a:bodyPr>
          <a:lstStyle/>
          <a:p>
            <a:r>
              <a:rPr altLang="ru-RU" b="1" dirty="0" lang="ru-RU" smtClean="0">
                <a:latin charset="0" pitchFamily="18" typeface="Bookman Old Style"/>
              </a:rPr>
              <a:t>Вы, правда, хотите в СССР?</a:t>
            </a:r>
            <a:endParaRPr altLang="ru-RU" b="1" dirty="0" lang="ru-RU">
              <a:latin charset="0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61648" cy="5472608"/>
          </a:xfrm>
        </p:spPr>
        <p:txBody>
          <a:bodyPr numCol="1">
            <a:normAutofit lnSpcReduction="10000"/>
          </a:bodyPr>
          <a:lstStyle/>
          <a:p>
            <a:pPr indent="0" marL="0">
              <a:buNone/>
            </a:pPr>
            <a:r>
              <a:rPr altLang="ru-RU" b="1" dirty="0" lang="ru-RU" smtClean="0" sz="2400">
                <a:latin charset="0" pitchFamily="18" typeface="Bookman Old Style"/>
              </a:rPr>
              <a:t>туда, где было запрещено: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слушать иностранную музыку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носить джинсы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выезжать за границу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иметь свое мнение и возможность     самовыражения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верить в Бога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читать книги иностранных авторов</a:t>
            </a:r>
          </a:p>
          <a:p>
            <a:pPr indent="0" marL="0">
              <a:buNone/>
            </a:pPr>
            <a:r>
              <a:rPr altLang="ru-RU" dirty="0" lang="ru-RU" smtClean="0" sz="2400">
                <a:latin charset="0" pitchFamily="18" typeface="Bookman Old Style"/>
              </a:rPr>
              <a:t>- где продукты  питания были предметами роскоши и коррупции, а предприниматели – спекулянтами, которых сажали в тюрьмы</a:t>
            </a:r>
          </a:p>
          <a:p>
            <a:pPr>
              <a:buFontTx/>
              <a:buChar char="-"/>
            </a:pPr>
            <a:r>
              <a:rPr altLang="ru-RU" dirty="0" lang="ru-RU" smtClean="0" sz="2400">
                <a:latin charset="0" pitchFamily="18" typeface="Bookman Old Style"/>
              </a:rPr>
              <a:t>когда вы работали за идею и копеечную зарплату</a:t>
            </a:r>
          </a:p>
          <a:p>
            <a:pPr indent="0" marL="0">
              <a:buNone/>
            </a:pPr>
            <a:r>
              <a:rPr altLang="ru-RU" b="1" dirty="0" lang="ru-RU" smtClean="0" sz="2400">
                <a:latin charset="0" pitchFamily="18" typeface="Bookman Old Style"/>
              </a:rPr>
              <a:t>Вы уверены, что хотите все это вернуть?</a:t>
            </a:r>
          </a:p>
          <a:p>
            <a:pPr indent="0" marL="0">
              <a:buNone/>
            </a:pPr>
            <a:endParaRPr altLang="ru-RU" dirty="0" lang="ru-RU" smtClean="0" sz="2400">
              <a:latin charset="0" pitchFamily="18" typeface="Bookman Old Style"/>
            </a:endParaRPr>
          </a:p>
          <a:p>
            <a:pPr indent="0" marL="0">
              <a:buNone/>
            </a:pPr>
            <a:endParaRPr altLang="ru-RU" dirty="0" lang="ru-RU" smtClean="0" sz="2400">
              <a:latin charset="0" pitchFamily="18" typeface="Bookman Old Style"/>
            </a:endParaRPr>
          </a:p>
          <a:p>
            <a:pPr indent="0" marL="0">
              <a:buNone/>
            </a:pPr>
            <a:endParaRPr altLang="ru-RU" dirty="0" lang="ru-RU" smtClean="0" sz="2400">
              <a:latin charset="0" pitchFamily="18" typeface="Bookman Old Style"/>
            </a:endParaRPr>
          </a:p>
          <a:p>
            <a:pPr indent="0" marL="0">
              <a:buNone/>
            </a:pPr>
            <a:endParaRPr altLang="ru-RU" dirty="0" lang="ru-RU" smtClean="0" sz="2400">
              <a:latin charset="0" pitchFamily="18" typeface="Bookman Old Style"/>
            </a:endParaRPr>
          </a:p>
          <a:p>
            <a:pPr indent="0" marL="0">
              <a:buNone/>
            </a:pPr>
            <a:endParaRPr altLang="ru-RU" dirty="0" lang="ru-RU" smtClean="0"/>
          </a:p>
          <a:p>
            <a:pPr indent="0" marL="0">
              <a:buNone/>
            </a:pPr>
            <a:endParaRPr altLang="ru-RU" dirty="0" lang="ru-RU" smtClean="0"/>
          </a:p>
          <a:p>
            <a:pPr indent="0" marL="0">
              <a:buNone/>
            </a:pPr>
            <a:endParaRPr altLang="ru-RU" dirty="0" lang="ru-RU" smtClean="0"/>
          </a:p>
          <a:p>
            <a:pPr indent="0" marL="0">
              <a:buNone/>
            </a:pPr>
            <a:endParaRPr altLang="ru-RU" dirty="0" lang="ru-RU" smtClean="0"/>
          </a:p>
          <a:p>
            <a:endParaRPr altLang="ru-RU" dirty="0" lang="ru-RU"/>
          </a:p>
        </p:txBody>
      </p:sp>
    </p:spTree>
    <p:extLst>
      <p:ext uri="{BB962C8B-B14F-4D97-AF65-F5344CB8AC3E}">
        <p14:creationId xmlns:p14="http://schemas.microsoft.com/office/powerpoint/2010/main" val="3695745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СССР-мечта.jpg" id="5122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3128" y="228005"/>
            <a:ext cx="8639175" cy="627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863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772f8945322d.jpg" id="2050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050" y="50602"/>
            <a:ext cx="8835635" cy="6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984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Путин.jpg" id="23554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304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Брежнев0итоги.jpg" id="614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06" r="2345" t="16331"/>
          <a:stretch/>
        </p:blipFill>
        <p:spPr>
          <a:xfrm>
            <a:off x="179512" y="0"/>
            <a:ext cx="8640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815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цены.jpg" id="29698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458" y="177254"/>
            <a:ext cx="8088209" cy="652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8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original (1).jpg" id="28674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3305" y="215205"/>
            <a:ext cx="8816279" cy="647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303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номенклатуре-доход.jpg" id="35842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013" y="228005"/>
            <a:ext cx="8702427" cy="649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169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lang="ru-RU"/>
          </a:p>
        </p:txBody>
      </p:sp>
      <p:pic>
        <p:nvPicPr>
          <p:cNvPr descr="E:\Documents and Settings\Надежда\Рабочий стол\урок\значки.jpg" id="8194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750" y="177254"/>
            <a:ext cx="9177484" cy="637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825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endParaRPr altLang="ru-RU" dirty="0"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endParaRPr altLang="ru-RU" dirty="0" lang="ru-RU"/>
          </a:p>
        </p:txBody>
      </p:sp>
      <p:pic>
        <p:nvPicPr>
          <p:cNvPr descr="E:\Documents and Settings\Надежда\Рабочий стол\урок\правила окт.jpg" id="1126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511" y="253343"/>
            <a:ext cx="8550028" cy="62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284459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Words>104</Words>
  <Paragraphs>30</Paragraphs>
  <Slides>16</Slides>
  <Notes>0</Notes>
  <TotalTime>30</TotalTime>
  <HiddenSlides>0</HiddenSlides>
  <MMClips>0</MMClips>
  <ScaleCrop>false</ScaleCrop>
  <HeadingPairs>
    <vt:vector baseType="variant" size="4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baseType="lpstr" size="18">
      <vt:lpstr>Тема Office</vt:lpstr>
      <vt:lpstr>1_Тема Office</vt:lpstr>
      <vt:lpstr>Исключите термины,  непосредственно не связанные с событиями середины 1960-х - середины 1980-х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Вы, правда, хотите в СССР?</vt:lpstr>
      <vt:lpstr>Презентация PowerPoint</vt:lpstr>
    </vt:vector>
  </TitlesOfParts>
  <LinksUpToDate>false</LinksUpToDate>
  <SharedDoc>false</SharedDoc>
  <HyperlinksChanged>false</HyperlinksChanged>
  <Application>Microsoft Office PowerPoint</Application>
  <AppVersion>14.0000</AppVersion>
  <PresentationFormat>Экран (4:3)</PresentationFormat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User</cp:lastModifiedBy>
  <dcterms:modified xsi:type="dcterms:W3CDTF">2020-01-12T14:46:39Z</dcterms:modified>
  <cp:revision>6</cp:revision>
  <dc:title>Презентация PowerPoint</dc:title>
</cp:coreProperties>
</file>