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77" r:id="rId11"/>
    <p:sldId id="267" r:id="rId12"/>
    <p:sldId id="268" r:id="rId13"/>
    <p:sldId id="271" r:id="rId14"/>
    <p:sldId id="275" r:id="rId15"/>
    <p:sldId id="276" r:id="rId16"/>
    <p:sldId id="258" r:id="rId17"/>
    <p:sldId id="274" r:id="rId18"/>
    <p:sldId id="270" r:id="rId19"/>
    <p:sldId id="273" r:id="rId20"/>
    <p:sldId id="272" r:id="rId21"/>
    <p:sldId id="269" r:id="rId22"/>
    <p:sldId id="26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EBE599A-3074-4719-97A4-9121F14FA5AB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761104F-AA25-4AB3-94E1-A13177E5DA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Судьба природы-наша судьба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Занятие по основам экологии </a:t>
            </a:r>
          </a:p>
          <a:p>
            <a:r>
              <a:rPr lang="ru-RU" sz="4000" b="1" dirty="0">
                <a:solidFill>
                  <a:srgbClr val="FFC000"/>
                </a:solidFill>
              </a:rPr>
              <a:t>3</a:t>
            </a:r>
            <a:r>
              <a:rPr lang="ru-RU" sz="4000" b="1" dirty="0" smtClean="0">
                <a:solidFill>
                  <a:srgbClr val="FFC000"/>
                </a:solidFill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</a:rPr>
              <a:t>класс</a:t>
            </a:r>
          </a:p>
          <a:p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4600" dirty="0" smtClean="0">
                <a:solidFill>
                  <a:schemeClr val="tx2"/>
                </a:solidFill>
              </a:rPr>
              <a:t>Учитель: Аксёнова </a:t>
            </a:r>
            <a:r>
              <a:rPr lang="ru-RU" sz="4600" dirty="0" smtClean="0">
                <a:solidFill>
                  <a:schemeClr val="tx2"/>
                </a:solidFill>
              </a:rPr>
              <a:t>Е. С.</a:t>
            </a:r>
            <a:endParaRPr lang="ru-RU" sz="4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66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6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4752528" cy="57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13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868fabe10695b398276feefd6c447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6850"/>
            <a:ext cx="4952215" cy="642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47027" y="755611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Полёт розовой чайки лёгкий, напоминающий полёт крачек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b="1" dirty="0">
                <a:solidFill>
                  <a:srgbClr val="00B050"/>
                </a:solidFill>
              </a:rPr>
              <a:t>По отношению к человеку птица обычно мало осторожна и доверчива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b="1" dirty="0">
                <a:solidFill>
                  <a:srgbClr val="00B050"/>
                </a:solidFill>
              </a:rPr>
              <a:t>На море она, главным образом, держится на плавающих льдинах, а вот в тундре, на озерах, чайка часто садится на воду и даже купается.</a:t>
            </a:r>
          </a:p>
        </p:txBody>
      </p:sp>
    </p:spTree>
    <p:extLst>
      <p:ext uri="{BB962C8B-B14F-4D97-AF65-F5344CB8AC3E}">
        <p14:creationId xmlns:p14="http://schemas.microsoft.com/office/powerpoint/2010/main" val="209924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5fb898e26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40960" cy="652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548" y="292494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В труднодоступных районах Верхоянского хребта живут круторогие красавцы чубуку. Чем крупнее животное и мощнее его рога, тем он сильнее.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Мало того что чубуку исчезающий вид, всего в Якутии их насчитывается 400 - 500 </a:t>
            </a:r>
            <a:r>
              <a:rPr lang="ru-RU" sz="2400" b="1" dirty="0" smtClean="0">
                <a:solidFill>
                  <a:schemeClr val="bg1"/>
                </a:solidFill>
              </a:rPr>
              <a:t>голов.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82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co%200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38" y="47594"/>
            <a:ext cx="8640960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001" y="47594"/>
            <a:ext cx="4572000" cy="53860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Ботаническое название этого цветка - </a:t>
            </a:r>
            <a:r>
              <a:rPr lang="ru-RU" sz="2000" b="1" dirty="0" err="1"/>
              <a:t>галантус</a:t>
            </a:r>
            <a:r>
              <a:rPr lang="ru-RU" sz="2000" b="1" dirty="0"/>
              <a:t>. Но мы с </a:t>
            </a:r>
            <a:r>
              <a:rPr lang="ru-RU" sz="2000" b="1" dirty="0" smtClean="0"/>
              <a:t>давних пор </a:t>
            </a:r>
            <a:r>
              <a:rPr lang="ru-RU" sz="2000" b="1" dirty="0"/>
              <a:t>называем его подснежником, так как он пробился из под </a:t>
            </a:r>
            <a:r>
              <a:rPr lang="ru-RU" sz="2000" b="1" dirty="0" smtClean="0"/>
              <a:t>снега.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О </a:t>
            </a:r>
            <a:r>
              <a:rPr lang="ru-RU" sz="2000" b="1" dirty="0">
                <a:solidFill>
                  <a:schemeClr val="bg1"/>
                </a:solidFill>
              </a:rPr>
              <a:t>подснежниках сложено немало легенд. Одна из них гласит, что когда Бог изгнал Адама и Еву из Рая, на земле была зима и шел снег. Ева замерзла и стала плакать</a:t>
            </a:r>
            <a:r>
              <a:rPr lang="ru-RU" sz="2000" b="1" dirty="0"/>
              <a:t>. </a:t>
            </a:r>
            <a:r>
              <a:rPr lang="ru-RU" sz="2000" b="1" dirty="0">
                <a:solidFill>
                  <a:schemeClr val="bg1"/>
                </a:solidFill>
              </a:rPr>
              <a:t>Она с грустью вспоминала о теплых райских садах. Чтобы утешить ее Бог превратил несколько снежинок в цветки подснежника. Так что первыми цветами на Земле, возможно, были именно </a:t>
            </a:r>
            <a:r>
              <a:rPr lang="ru-RU" sz="2400" b="1" dirty="0">
                <a:solidFill>
                  <a:schemeClr val="bg1"/>
                </a:solidFill>
              </a:rPr>
              <a:t>подснежники.</a:t>
            </a:r>
          </a:p>
        </p:txBody>
      </p:sp>
    </p:spTree>
    <p:extLst>
      <p:ext uri="{BB962C8B-B14F-4D97-AF65-F5344CB8AC3E}">
        <p14:creationId xmlns:p14="http://schemas.microsoft.com/office/powerpoint/2010/main" val="58498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868fabe10695b398276feefd6c447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23" y="188640"/>
            <a:ext cx="2536761" cy="3600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5fb898e26c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382" y="584680"/>
            <a:ext cx="3434426" cy="2304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belyj-zhuravl01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482" y="190270"/>
            <a:ext cx="3455807" cy="3204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TKwmFeLsAW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3" y="3501008"/>
            <a:ext cx="3011613" cy="2376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eco%200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142036"/>
            <a:ext cx="3286955" cy="30952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eco%200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67" y="3394270"/>
            <a:ext cx="3007581" cy="316682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14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323145_html_7a0d7e9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64896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8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Экологическое воспитание школь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620688"/>
            <a:ext cx="7200801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80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elyj-zhuravl01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6" y="31225"/>
            <a:ext cx="8928992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76673"/>
            <a:ext cx="381642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Белый журавль или </a:t>
            </a:r>
            <a:r>
              <a:rPr lang="ru-RU" b="1" dirty="0" err="1">
                <a:solidFill>
                  <a:schemeClr val="bg1"/>
                </a:solidFill>
              </a:rPr>
              <a:t>стерх</a:t>
            </a:r>
            <a:r>
              <a:rPr lang="ru-RU" b="1" dirty="0">
                <a:solidFill>
                  <a:schemeClr val="bg1"/>
                </a:solidFill>
              </a:rPr>
              <a:t> -  крупная птица, которая  гнездятся на северной территории России. Белый журавль находится под угрозой исчезновения, в дикой природе их в</a:t>
            </a:r>
            <a:r>
              <a:rPr lang="ru-RU" b="1" dirty="0"/>
              <a:t>се</a:t>
            </a:r>
            <a:r>
              <a:rPr lang="ru-RU" b="1" dirty="0">
                <a:solidFill>
                  <a:schemeClr val="bg1"/>
                </a:solidFill>
              </a:rPr>
              <a:t>го </a:t>
            </a:r>
            <a:r>
              <a:rPr lang="ru-RU" b="1" dirty="0"/>
              <a:t>насчитывается около трёх тысяч особей и они внесены в Красную книгу Якутии.</a:t>
            </a:r>
          </a:p>
          <a:p>
            <a:r>
              <a:rPr lang="ru-RU" b="1" dirty="0"/>
              <a:t>Белый журавль легко передвигается по вязкой почве, в этом ему помогают длинные ноги. </a:t>
            </a:r>
            <a:r>
              <a:rPr lang="ru-RU" b="1" dirty="0" err="1"/>
              <a:t>Стерхи</a:t>
            </a:r>
            <a:r>
              <a:rPr lang="ru-RU" b="1" dirty="0"/>
              <a:t> питаются растительной и животной пищей.</a:t>
            </a:r>
          </a:p>
          <a:p>
            <a:r>
              <a:rPr lang="ru-RU" b="1" dirty="0"/>
              <a:t>В Якутии белый журавль поселяется на равнинах, где большая влажность и топкие болота, которые окружены безлюдными тундрами.</a:t>
            </a:r>
          </a:p>
          <a:p>
            <a:r>
              <a:rPr lang="ru-RU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98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TKwmFeLsAW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1051"/>
            <a:ext cx="8820472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406371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Выдра ведёт полуводный образ жизни, прекрасно плавая, ныряя и добывая себе пищу в воде.</a:t>
            </a:r>
          </a:p>
          <a:p>
            <a:r>
              <a:rPr lang="ru-RU" sz="2000" b="1" dirty="0"/>
              <a:t>Обитает она преимущественно в лесных реках, богатых рыбой, реже — в озёрах и прудах. </a:t>
            </a:r>
          </a:p>
        </p:txBody>
      </p:sp>
    </p:spTree>
    <p:extLst>
      <p:ext uri="{BB962C8B-B14F-4D97-AF65-F5344CB8AC3E}">
        <p14:creationId xmlns:p14="http://schemas.microsoft.com/office/powerpoint/2010/main" val="162738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co%20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97" y="0"/>
            <a:ext cx="8784976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В якутских </a:t>
            </a:r>
            <a:r>
              <a:rPr lang="ru-RU" sz="2400" b="1" dirty="0" smtClean="0">
                <a:solidFill>
                  <a:schemeClr val="bg1"/>
                </a:solidFill>
              </a:rPr>
              <a:t>просторах ирису (</a:t>
            </a:r>
            <a:r>
              <a:rPr lang="ru-RU" sz="2400" b="1" dirty="0" err="1" smtClean="0">
                <a:solidFill>
                  <a:schemeClr val="bg1"/>
                </a:solidFill>
              </a:rPr>
              <a:t>какитсубата</a:t>
            </a:r>
            <a:r>
              <a:rPr lang="ru-RU" sz="2400" b="1" dirty="0" smtClean="0">
                <a:solidFill>
                  <a:schemeClr val="bg1"/>
                </a:solidFill>
              </a:rPr>
              <a:t>) приходится </a:t>
            </a:r>
            <a:r>
              <a:rPr lang="ru-RU" sz="2400" b="1" dirty="0">
                <a:solidFill>
                  <a:schemeClr val="bg1"/>
                </a:solidFill>
              </a:rPr>
              <a:t>мириться с самым суровым континентальным климатом, а на южных границах ареала испытывать постоянное дыхание тропиков...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Этим и объясняется разнообразие форм у </a:t>
            </a:r>
            <a:r>
              <a:rPr lang="ru-RU" sz="2400" b="1" dirty="0" smtClean="0">
                <a:solidFill>
                  <a:schemeClr val="bg1"/>
                </a:solidFill>
              </a:rPr>
              <a:t>ириса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8040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Экологическое воспитание школь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58067"/>
            <a:ext cx="51125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«Земля должна быть достойной человека, и для того, чтоб она была вполне достойна его, человек должен устраивать землю так же заботливо, как он привык устраивать своё жильё, </a:t>
            </a:r>
            <a:r>
              <a:rPr lang="ru-RU" sz="3600" b="1" dirty="0" smtClean="0"/>
              <a:t>свой </a:t>
            </a:r>
            <a:r>
              <a:rPr lang="ru-RU" sz="3600" b="1" dirty="0"/>
              <a:t>дом» А. М. Горький.</a:t>
            </a:r>
          </a:p>
        </p:txBody>
      </p:sp>
    </p:spTree>
    <p:extLst>
      <p:ext uri="{BB962C8B-B14F-4D97-AF65-F5344CB8AC3E}">
        <p14:creationId xmlns:p14="http://schemas.microsoft.com/office/powerpoint/2010/main" val="273459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co%2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25661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380069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Стародубка(Адонис горицвет) -Растет </a:t>
            </a:r>
            <a:r>
              <a:rPr lang="ru-RU" sz="2400" b="1" dirty="0"/>
              <a:t>по лесам на опушках, </a:t>
            </a:r>
            <a:r>
              <a:rPr lang="ru-RU" sz="2400" b="1" dirty="0" smtClean="0"/>
              <a:t>полянах. Очень </a:t>
            </a:r>
            <a:r>
              <a:rPr lang="ru-RU" sz="2400" b="1" dirty="0"/>
              <a:t>часто горицвет сибирский применяется в народной </a:t>
            </a:r>
            <a:r>
              <a:rPr lang="ru-RU" sz="2400" b="1" dirty="0" smtClean="0"/>
              <a:t>медицине.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7293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43" y="116632"/>
            <a:ext cx="6264696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30216" y="2056167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Обыкновенны</a:t>
            </a:r>
            <a:r>
              <a:rPr lang="ru-RU" sz="2400" b="1" dirty="0"/>
              <a:t>й бекас — </a:t>
            </a:r>
            <a:r>
              <a:rPr lang="ru-RU" sz="2400" b="1" dirty="0">
                <a:solidFill>
                  <a:schemeClr val="bg1"/>
                </a:solidFill>
              </a:rPr>
              <a:t>птица неболь</a:t>
            </a:r>
            <a:r>
              <a:rPr lang="ru-RU" sz="2400" b="1" dirty="0"/>
              <a:t>шая, она </a:t>
            </a:r>
            <a:r>
              <a:rPr lang="ru-RU" sz="2400" b="1" dirty="0">
                <a:solidFill>
                  <a:schemeClr val="bg1"/>
                </a:solidFill>
              </a:rPr>
              <a:t>достигает ве</a:t>
            </a:r>
            <a:r>
              <a:rPr lang="ru-RU" sz="2400" b="1" dirty="0"/>
              <a:t>личины </a:t>
            </a:r>
            <a:r>
              <a:rPr lang="ru-RU" sz="2400" b="1" dirty="0">
                <a:solidFill>
                  <a:schemeClr val="bg1"/>
                </a:solidFill>
              </a:rPr>
              <a:t>трехнедельно</a:t>
            </a:r>
            <a:r>
              <a:rPr lang="ru-RU" sz="2400" b="1" dirty="0"/>
              <a:t>го цыпленка: </a:t>
            </a:r>
            <a:r>
              <a:rPr lang="ru-RU" sz="2400" b="1" dirty="0">
                <a:solidFill>
                  <a:schemeClr val="bg1"/>
                </a:solidFill>
              </a:rPr>
              <a:t>длина птицы </a:t>
            </a:r>
            <a:r>
              <a:rPr lang="ru-RU" sz="2400" b="1" dirty="0"/>
              <a:t>равняется </a:t>
            </a:r>
            <a:r>
              <a:rPr lang="ru-RU" sz="2400" b="1" dirty="0">
                <a:solidFill>
                  <a:schemeClr val="bg1"/>
                </a:solidFill>
              </a:rPr>
              <a:t>примерно 30 </a:t>
            </a:r>
            <a:r>
              <a:rPr lang="ru-RU" sz="2400" b="1" dirty="0"/>
              <a:t>сантиметрам, </a:t>
            </a:r>
            <a:r>
              <a:rPr lang="ru-RU" sz="2400" b="1" dirty="0">
                <a:solidFill>
                  <a:schemeClr val="bg1"/>
                </a:solidFill>
              </a:rPr>
              <a:t>вес — 150—2</a:t>
            </a:r>
            <a:r>
              <a:rPr lang="ru-RU" sz="2400" b="1" dirty="0"/>
              <a:t>00 граммов.</a:t>
            </a:r>
            <a:br>
              <a:rPr lang="ru-RU" sz="2400" b="1" dirty="0"/>
            </a:br>
            <a:r>
              <a:rPr lang="ru-RU" sz="2400" b="1" dirty="0">
                <a:solidFill>
                  <a:schemeClr val="bg1"/>
                </a:solidFill>
              </a:rPr>
              <a:t>Бекас отлич</a:t>
            </a:r>
            <a:r>
              <a:rPr lang="ru-RU" sz="2400" b="1" dirty="0"/>
              <a:t>ается стройным </a:t>
            </a:r>
            <a:r>
              <a:rPr lang="ru-RU" sz="2400" b="1" dirty="0">
                <a:solidFill>
                  <a:schemeClr val="bg1"/>
                </a:solidFill>
              </a:rPr>
              <a:t>телом, очень</a:t>
            </a:r>
            <a:r>
              <a:rPr lang="ru-RU" sz="2400" b="1" dirty="0"/>
              <a:t> длинным </a:t>
            </a:r>
            <a:r>
              <a:rPr lang="ru-RU" sz="2400" b="1" dirty="0">
                <a:solidFill>
                  <a:schemeClr val="bg1"/>
                </a:solidFill>
              </a:rPr>
              <a:t>прямым и </a:t>
            </a:r>
            <a:r>
              <a:rPr lang="ru-RU" sz="2400" b="1" dirty="0"/>
              <a:t>тонким клювом, </a:t>
            </a:r>
            <a:r>
              <a:rPr lang="ru-RU" sz="2400" b="1" dirty="0">
                <a:solidFill>
                  <a:schemeClr val="bg1"/>
                </a:solidFill>
              </a:rPr>
              <a:t>относительно</a:t>
            </a:r>
            <a:r>
              <a:rPr lang="ru-RU" sz="2400" b="1" dirty="0"/>
              <a:t> длинными </a:t>
            </a:r>
            <a:r>
              <a:rPr lang="ru-RU" sz="2400" b="1" dirty="0">
                <a:solidFill>
                  <a:schemeClr val="bg1"/>
                </a:solidFill>
              </a:rPr>
              <a:t>крыльями и </a:t>
            </a:r>
            <a:r>
              <a:rPr lang="ru-RU" sz="2400" b="1" dirty="0"/>
              <a:t>высокими </a:t>
            </a:r>
            <a:r>
              <a:rPr lang="ru-RU" sz="2400" b="1" dirty="0">
                <a:solidFill>
                  <a:schemeClr val="bg1"/>
                </a:solidFill>
              </a:rPr>
              <a:t>ногами</a:t>
            </a:r>
          </a:p>
        </p:txBody>
      </p:sp>
    </p:spTree>
    <p:extLst>
      <p:ext uri="{BB962C8B-B14F-4D97-AF65-F5344CB8AC3E}">
        <p14:creationId xmlns:p14="http://schemas.microsoft.com/office/powerpoint/2010/main" val="359492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6119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7" y="0"/>
            <a:ext cx="9127763" cy="682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51845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Охраняются «Красной книгой»</a:t>
            </a:r>
          </a:p>
          <a:p>
            <a:r>
              <a:rPr lang="ru-RU" sz="2400" b="1" dirty="0"/>
              <a:t>Много редких животных и птиц,</a:t>
            </a:r>
          </a:p>
          <a:p>
            <a:r>
              <a:rPr lang="ru-RU" sz="2400" b="1" dirty="0"/>
              <a:t>Чтобы выжил простор многоликий</a:t>
            </a:r>
          </a:p>
          <a:p>
            <a:r>
              <a:rPr lang="ru-RU" sz="2400" b="1" dirty="0"/>
              <a:t>Ради света грядущих зарниц.</a:t>
            </a:r>
          </a:p>
          <a:p>
            <a:r>
              <a:rPr lang="ru-RU" sz="2400" b="1" dirty="0"/>
              <a:t>Чтоб пустыни нагрянуть не смели, </a:t>
            </a:r>
          </a:p>
          <a:p>
            <a:r>
              <a:rPr lang="ru-RU" sz="2400" b="1" dirty="0"/>
              <a:t>Чтобы души не стали пусты,</a:t>
            </a:r>
          </a:p>
          <a:p>
            <a:r>
              <a:rPr lang="ru-RU" sz="2400" b="1" dirty="0"/>
              <a:t> Охраняются звери, охраняются змеи,</a:t>
            </a:r>
          </a:p>
          <a:p>
            <a:r>
              <a:rPr lang="ru-RU" sz="2400" b="1" dirty="0"/>
              <a:t>Охраняются даже цветы.</a:t>
            </a:r>
          </a:p>
          <a:p>
            <a:r>
              <a:rPr lang="ru-RU" sz="2400" b="1" dirty="0"/>
              <a:t>Охранять от опасности нужно,</a:t>
            </a:r>
          </a:p>
          <a:p>
            <a:r>
              <a:rPr lang="ru-RU" sz="2400" b="1" dirty="0"/>
              <a:t>Защищать у людей на виду</a:t>
            </a:r>
          </a:p>
          <a:p>
            <a:r>
              <a:rPr lang="ru-RU" sz="2400" b="1" dirty="0"/>
              <a:t>Чистоту, бескорыстье и дружбу, </a:t>
            </a:r>
          </a:p>
          <a:p>
            <a:r>
              <a:rPr lang="ru-RU" sz="2400" b="1" dirty="0"/>
              <a:t>И доверие и доброту.</a:t>
            </a:r>
          </a:p>
        </p:txBody>
      </p:sp>
    </p:spTree>
    <p:extLst>
      <p:ext uri="{BB962C8B-B14F-4D97-AF65-F5344CB8AC3E}">
        <p14:creationId xmlns:p14="http://schemas.microsoft.com/office/powerpoint/2010/main" val="339020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36445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99" y="116632"/>
            <a:ext cx="8938497" cy="65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55056" y="332656"/>
            <a:ext cx="4572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/>
              <a:t>                 </a:t>
            </a:r>
            <a:r>
              <a:rPr lang="ru-RU" sz="3600" b="1" dirty="0" smtClean="0">
                <a:solidFill>
                  <a:srgbClr val="FFFF00"/>
                </a:solidFill>
              </a:rPr>
              <a:t>Дерево</a:t>
            </a:r>
            <a:r>
              <a:rPr lang="ru-RU" sz="3600" b="1" dirty="0">
                <a:solidFill>
                  <a:srgbClr val="FFFF00"/>
                </a:solidFill>
              </a:rPr>
              <a:t>, трава, цветок и птица</a:t>
            </a:r>
          </a:p>
          <a:p>
            <a:r>
              <a:rPr lang="ru-RU" sz="3600" b="1" dirty="0">
                <a:solidFill>
                  <a:srgbClr val="FFFF00"/>
                </a:solidFill>
              </a:rPr>
              <a:t>	Не всегда умеют защититься.</a:t>
            </a:r>
          </a:p>
          <a:p>
            <a:r>
              <a:rPr lang="ru-RU" sz="3600" b="1" dirty="0">
                <a:solidFill>
                  <a:srgbClr val="FFFF00"/>
                </a:solidFill>
              </a:rPr>
              <a:t>	Если будут уничтожены они,</a:t>
            </a:r>
          </a:p>
          <a:p>
            <a:r>
              <a:rPr lang="ru-RU" sz="3600" b="1" dirty="0">
                <a:solidFill>
                  <a:srgbClr val="FFFF00"/>
                </a:solidFill>
              </a:rPr>
              <a:t>            </a:t>
            </a:r>
            <a:r>
              <a:rPr lang="ru-RU" sz="3600" b="1" dirty="0" smtClean="0">
                <a:solidFill>
                  <a:srgbClr val="FFFF00"/>
                </a:solidFill>
              </a:rPr>
              <a:t>     </a:t>
            </a:r>
            <a:r>
              <a:rPr lang="ru-RU" sz="3600" b="1" dirty="0">
                <a:solidFill>
                  <a:srgbClr val="FFFF00"/>
                </a:solidFill>
              </a:rPr>
              <a:t>На планете мы останемся одни</a:t>
            </a:r>
          </a:p>
        </p:txBody>
      </p:sp>
    </p:spTree>
    <p:extLst>
      <p:ext uri="{BB962C8B-B14F-4D97-AF65-F5344CB8AC3E}">
        <p14:creationId xmlns:p14="http://schemas.microsoft.com/office/powerpoint/2010/main" val="168995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IMG43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2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274436853_24437313_9637233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13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yahooeu_ru_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496944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7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o1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064896" cy="669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76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2c11e288b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8136904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10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694d1b6e8e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992888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90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155</TotalTime>
  <Words>506</Words>
  <Application>Microsoft Office PowerPoint</Application>
  <PresentationFormat>Экран (4:3)</PresentationFormat>
  <Paragraphs>39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Кнопка</vt:lpstr>
      <vt:lpstr>Судьба природы-наша судьба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555</cp:lastModifiedBy>
  <cp:revision>19</cp:revision>
  <dcterms:created xsi:type="dcterms:W3CDTF">2013-02-04T09:21:35Z</dcterms:created>
  <dcterms:modified xsi:type="dcterms:W3CDTF">2021-10-14T10:56:06Z</dcterms:modified>
</cp:coreProperties>
</file>