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8" r:id="rId5"/>
    <p:sldId id="270" r:id="rId6"/>
    <p:sldId id="260" r:id="rId7"/>
    <p:sldId id="258" r:id="rId8"/>
    <p:sldId id="269" r:id="rId9"/>
    <p:sldId id="271" r:id="rId10"/>
    <p:sldId id="272" r:id="rId11"/>
    <p:sldId id="264" r:id="rId12"/>
    <p:sldId id="273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2051720" y="-81389"/>
            <a:ext cx="7560840" cy="3960440"/>
          </a:xfrm>
          <a:prstGeom prst="cloudCallout">
            <a:avLst>
              <a:gd name="adj1" fmla="val -47477"/>
              <a:gd name="adj2" fmla="val 54390"/>
            </a:avLst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2400" b="1" dirty="0">
                <a:ln>
                  <a:solidFill>
                    <a:srgbClr val="C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orgia" pitchFamily="18" charset="0"/>
                <a:cs typeface="David" pitchFamily="34" charset="-79"/>
              </a:rPr>
              <a:t>Выступление из опыта </a:t>
            </a:r>
            <a:r>
              <a:rPr lang="ru-RU" sz="2400" b="1" dirty="0" smtClean="0">
                <a:ln>
                  <a:solidFill>
                    <a:srgbClr val="C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orgia" pitchFamily="18" charset="0"/>
                <a:cs typeface="David" pitchFamily="34" charset="-79"/>
              </a:rPr>
              <a:t>работы с технологией Л.Кругловой  </a:t>
            </a:r>
            <a:r>
              <a:rPr lang="ru-RU" sz="2400" b="1" dirty="0">
                <a:ln>
                  <a:solidFill>
                    <a:srgbClr val="C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orgia" pitchFamily="18" charset="0"/>
                <a:cs typeface="David" pitchFamily="34" charset="-79"/>
              </a:rPr>
              <a:t>«Мозаичная осведомленность» </a:t>
            </a:r>
            <a:r>
              <a:rPr lang="ru-RU" sz="2400" b="1" dirty="0" smtClean="0">
                <a:ln>
                  <a:solidFill>
                    <a:srgbClr val="C00000"/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eorgia" pitchFamily="18" charset="0"/>
                <a:cs typeface="David" pitchFamily="34" charset="-79"/>
              </a:rPr>
              <a:t>в историческом просвещении старших дошкольников.</a:t>
            </a:r>
            <a:endParaRPr lang="ru-RU" sz="2400" b="1" dirty="0">
              <a:ln>
                <a:solidFill>
                  <a:srgbClr val="C00000"/>
                </a:solidFill>
              </a:ln>
              <a:blipFill>
                <a:blip r:embed="rId3"/>
                <a:tile tx="0" ty="0" sx="100000" sy="100000" flip="none" algn="tl"/>
              </a:blipFill>
              <a:latin typeface="Georgia" pitchFamily="18" charset="0"/>
              <a:cs typeface="David" pitchFamily="34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1883" y="3356992"/>
            <a:ext cx="3096344" cy="374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Рисунок 15" descr="http://www.solnyshkoshop.com/image/data/Ava/solnisko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469244" flipH="1">
            <a:off x="7463660" y="-83381"/>
            <a:ext cx="1880742" cy="188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5292080" y="5301208"/>
            <a:ext cx="3672408" cy="13681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Подготовила воспитатель:</a:t>
            </a:r>
          </a:p>
          <a:p>
            <a:pPr lvl="0"/>
            <a:r>
              <a:rPr lang="ru-RU" sz="2000" b="1" dirty="0" err="1" smtClean="0">
                <a:solidFill>
                  <a:srgbClr val="0070C0"/>
                </a:solidFill>
                <a:latin typeface="Georgia" pitchFamily="18" charset="0"/>
              </a:rPr>
              <a:t>Щеболева</a:t>
            </a: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  <a:t> Анна Игоревна</a:t>
            </a:r>
            <a:endParaRPr lang="ru-RU" sz="2000" b="1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34" name="Picture 10" descr="http://www.playcast.ru/uploads/2016/12/17/2092167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09790" y="3960143"/>
            <a:ext cx="1656184" cy="1410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914400" y="277813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187624" y="1628800"/>
            <a:ext cx="6408712" cy="45307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908720"/>
            <a:ext cx="648072" cy="648072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773" y="-101347"/>
            <a:ext cx="4707131" cy="35303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3807" y="2972855"/>
            <a:ext cx="5180193" cy="38851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533902"/>
            <a:ext cx="3060457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488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1556792"/>
            <a:ext cx="8534400" cy="453072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533400" lvl="0" indent="-533400" algn="just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32656"/>
            <a:ext cx="7704856" cy="1080120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6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404664"/>
            <a:ext cx="792088" cy="792088"/>
          </a:xfrm>
          <a:prstGeom prst="rect">
            <a:avLst/>
          </a:prstGeom>
          <a:noFill/>
        </p:spPr>
      </p:pic>
      <p:pic>
        <p:nvPicPr>
          <p:cNvPr id="15362" name="Picture 2" descr="http://www.cliparthut.com/clip-arts/463/kid-clip-art-46369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293096"/>
            <a:ext cx="2411548" cy="2448272"/>
          </a:xfrm>
          <a:prstGeom prst="rect">
            <a:avLst/>
          </a:prstGeom>
          <a:noFill/>
        </p:spPr>
      </p:pic>
      <p:pic>
        <p:nvPicPr>
          <p:cNvPr id="15364" name="Picture 4" descr="https://img.clipartfest.com/295c0394f868734eb70fa999657a3947_download-fullsize-grass-clipart_6084-175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5301208"/>
            <a:ext cx="4536504" cy="1308607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885506"/>
            <a:ext cx="6912768" cy="5195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97"/>
            <a:ext cx="4211960" cy="42119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5383" y="2924943"/>
            <a:ext cx="5239013" cy="393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87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827584" y="764704"/>
            <a:ext cx="7272808" cy="55446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74038" y="1988840"/>
            <a:ext cx="5678282" cy="2304256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СПАСИБО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 ЗА ВНИМАНИЕ!</a:t>
            </a:r>
            <a:endParaRPr lang="ru-RU" sz="4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4344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19672" y="1772816"/>
            <a:ext cx="792088" cy="792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19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827584" y="764704"/>
            <a:ext cx="7272808" cy="55446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79712" y="116632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«Мозаичная осведомлённость» Ларисы Кругловой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4344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37509" y="19131"/>
            <a:ext cx="792088" cy="792088"/>
          </a:xfrm>
          <a:prstGeom prst="rect">
            <a:avLst/>
          </a:prstGeom>
          <a:noFill/>
        </p:spPr>
      </p:pic>
      <p:pic>
        <p:nvPicPr>
          <p:cNvPr id="14366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132856"/>
            <a:ext cx="720080" cy="720079"/>
          </a:xfrm>
          <a:prstGeom prst="rect">
            <a:avLst/>
          </a:prstGeom>
          <a:noFill/>
        </p:spPr>
      </p:pic>
      <p:pic>
        <p:nvPicPr>
          <p:cNvPr id="29" name="Picture 26" descr="http://clipartbarn.com/wp-content/uploads/2017/02/Exclamation-point-exclamation-mark-free-images-on-pixabay-clip-ar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077072"/>
            <a:ext cx="720080" cy="72008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1619672" y="1628800"/>
            <a:ext cx="6120680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YS Text"/>
              </a:rPr>
              <a:t>это технология, которая позволяет развить у детей навыки наблюдения, концентрации внимания, логического и креативного мышления, а также расширить их кругозор и познавательные способности. 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1479" y="2960049"/>
            <a:ext cx="3905018" cy="390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611560" y="592935"/>
            <a:ext cx="6912768" cy="5312093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914400" y="277813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187624" y="1628800"/>
            <a:ext cx="6408712" cy="45307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908720"/>
            <a:ext cx="648072" cy="648072"/>
          </a:xfrm>
          <a:prstGeom prst="rect">
            <a:avLst/>
          </a:prstGeom>
          <a:noFill/>
        </p:spPr>
      </p:pic>
      <p:pic>
        <p:nvPicPr>
          <p:cNvPr id="7" name="Picture 2" descr="http://estalsad5.edumsko.ru/uploads/3000/2204/section/263589/chto_ya_viz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4456" y="3760638"/>
            <a:ext cx="2592288" cy="2952328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364" y="592935"/>
            <a:ext cx="3643172" cy="27352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1095" y="292006"/>
            <a:ext cx="2952865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1412776"/>
            <a:ext cx="6696744" cy="51125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260648"/>
            <a:ext cx="792088" cy="792088"/>
          </a:xfrm>
          <a:prstGeom prst="rect">
            <a:avLst/>
          </a:prstGeom>
          <a:noFill/>
        </p:spPr>
      </p:pic>
      <p:pic>
        <p:nvPicPr>
          <p:cNvPr id="12" name="Picture 4" descr="http://detsad25pushkin.ucoz.ru/kons/t.vikt.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2541" y="2132856"/>
            <a:ext cx="3385027" cy="4276184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1322" y="764704"/>
            <a:ext cx="2703113" cy="3600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67" y="32715"/>
            <a:ext cx="3948203" cy="29642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3051296"/>
            <a:ext cx="2736304" cy="3644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1412776"/>
            <a:ext cx="6696744" cy="51125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260648"/>
            <a:ext cx="792088" cy="792088"/>
          </a:xfrm>
          <a:prstGeom prst="rect">
            <a:avLst/>
          </a:prstGeom>
          <a:noFill/>
        </p:spPr>
      </p:pic>
      <p:pic>
        <p:nvPicPr>
          <p:cNvPr id="10" name="Picture 4" descr="http://detsad25pushkin.ucoz.ru/kons/t.vikt.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947092"/>
            <a:ext cx="3385027" cy="427618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39" y="0"/>
            <a:ext cx="3253617" cy="43336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6948" y="7011"/>
            <a:ext cx="3263421" cy="434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8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560" y="1412776"/>
            <a:ext cx="525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Рисунок 25" descr="http://res.publicdomainfiles.com/pdf_view/102/1395141842165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68344" y="5805264"/>
            <a:ext cx="840016" cy="93610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376" y="0"/>
            <a:ext cx="4663153" cy="3501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121" y="3150987"/>
            <a:ext cx="4950886" cy="3717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8454" y="454096"/>
            <a:ext cx="2408129" cy="2450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9572" y="584684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9933" y="1305872"/>
            <a:ext cx="6314893" cy="4846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3275856" y="0"/>
            <a:ext cx="58681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49250"/>
            <a:ext cx="5562774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60648"/>
            <a:ext cx="8001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132\Desktop\Логочас\4360768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3059832" cy="329441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9744" y="116632"/>
            <a:ext cx="2304256" cy="30691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1302" y="2924944"/>
            <a:ext cx="3784784" cy="37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611560" y="592935"/>
            <a:ext cx="6912768" cy="5312093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914400" y="277813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187624" y="1628800"/>
            <a:ext cx="6408712" cy="45307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908720"/>
            <a:ext cx="648072" cy="648072"/>
          </a:xfrm>
          <a:prstGeom prst="rect">
            <a:avLst/>
          </a:prstGeom>
          <a:noFill/>
        </p:spPr>
      </p:pic>
      <p:pic>
        <p:nvPicPr>
          <p:cNvPr id="7" name="Picture 2" descr="http://estalsad5.edumsko.ru/uploads/3000/2204/section/263589/chto_ya_viz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3897641"/>
            <a:ext cx="2592288" cy="2952328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923231" cy="38976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1540" y="-64279"/>
            <a:ext cx="3157265" cy="42096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7940" y="2852936"/>
            <a:ext cx="2931790" cy="39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928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68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132</dc:creator>
  <cp:lastModifiedBy>Иван</cp:lastModifiedBy>
  <cp:revision>67</cp:revision>
  <dcterms:created xsi:type="dcterms:W3CDTF">2017-04-09T12:21:35Z</dcterms:created>
  <dcterms:modified xsi:type="dcterms:W3CDTF">2024-11-27T05:10:40Z</dcterms:modified>
</cp:coreProperties>
</file>