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dp" ContentType="image/vnd.ms-photo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46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tags" Target="tags/tag1.xml" /><Relationship Id="rId17" Type="http://schemas.openxmlformats.org/officeDocument/2006/relationships/presProps" Target="presProps.xml" /><Relationship Id="rId18" Type="http://schemas.openxmlformats.org/officeDocument/2006/relationships/viewProps" Target="viewProps.xml" /><Relationship Id="rId19" Type="http://schemas.openxmlformats.org/officeDocument/2006/relationships/theme" Target="theme/theme1.xml" /><Relationship Id="rId2" Type="http://schemas.openxmlformats.org/officeDocument/2006/relationships/slide" Target="slides/slide1.xml" /><Relationship Id="rId20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1499-67B3-4514-A707-514935BE474A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15608-827F-4DD6-A181-72EDC5008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8400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1499-67B3-4514-A707-514935BE474A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15608-827F-4DD6-A181-72EDC5008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009723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51499-67B3-4514-A707-514935BE474A}" type="datetimeFigureOut">
              <a:rPr lang="ru-RU" smtClean="0"/>
              <a:t>15.10.2019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15608-827F-4DD6-A181-72EDC5008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249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Relationship Id="rId3" Type="http://schemas.microsoft.com/office/2007/relationships/hdphoto" Target="../media/image8.wdp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Relationship Id="rId3" Type="http://schemas.microsoft.com/office/2007/relationships/hdphoto" Target="../media/image10.wdp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microsoft.com/office/2007/relationships/hdphoto" Target="../media/image12.wdp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images (1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1554" y="156754"/>
            <a:ext cx="1012806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постановки сценической речи и актерского мастерства подростков как условие коммуникации</a:t>
            </a:r>
            <a:endParaRPr lang="ru-RU" sz="4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06" y="3091543"/>
            <a:ext cx="5056867" cy="3034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6503126" y="2908663"/>
            <a:ext cx="485067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Верхорубова Марина Анатольевна,</a:t>
            </a:r>
          </a:p>
          <a:p>
            <a:pPr algn="r"/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математики,</a:t>
            </a:r>
          </a:p>
          <a:p>
            <a:pPr algn="r"/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лассный руководитель </a:t>
            </a:r>
          </a:p>
          <a:p>
            <a:pPr algn="r"/>
            <a:r>
              <a:rPr lang="ru-RU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 «Б» класса</a:t>
            </a:r>
          </a:p>
          <a:p>
            <a:pPr algn="r"/>
            <a:r>
              <a:rPr lang="ru-RU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«СОШ № 31»</a:t>
            </a:r>
          </a:p>
          <a:p>
            <a:pPr algn="r"/>
            <a:r>
              <a:rPr lang="ru-RU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поселка Краснобродского</a:t>
            </a:r>
            <a:endParaRPr lang="ru-RU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239166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366" y="1063691"/>
            <a:ext cx="9980023" cy="48929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84069" y="426720"/>
            <a:ext cx="88827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Баба с возу – кобыле легче</a:t>
            </a:r>
            <a:endParaRPr lang="ru-RU" sz="4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249507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74469" y="365760"/>
            <a:ext cx="5251268" cy="6109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Трубадур:   Весь мир у нас в руках,</a:t>
            </a:r>
          </a:p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Осел:           Мы звезды континентов.</a:t>
            </a:r>
          </a:p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Петух:         Разбили в пух и прах</a:t>
            </a:r>
          </a:p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Собака:       Проклятых конкурентов.</a:t>
            </a:r>
          </a:p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Вместе:       Мы к вам приехали на час</a:t>
            </a:r>
          </a:p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Принцесса: Привет!</a:t>
            </a:r>
          </a:p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Осел:           Бонжур!</a:t>
            </a:r>
          </a:p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Кошка:        Хэллоууу!</a:t>
            </a:r>
          </a:p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Собака:       А ну скорей любите нас!</a:t>
            </a:r>
          </a:p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Трубадур:   Вам крупно повезло!</a:t>
            </a:r>
          </a:p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Вместе:       Ну ка, все вместе</a:t>
            </a:r>
            <a:r>
              <a:rPr lang="ru-RU" sz="23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(</a:t>
            </a:r>
            <a:r>
              <a:rPr lang="ru-RU" sz="23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хлопаем в ладоши</a:t>
            </a:r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Уши развесьте</a:t>
            </a:r>
            <a:r>
              <a:rPr lang="ru-RU" sz="23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3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хлопаем в ладоши</a:t>
            </a:r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Лучше по-хорошему</a:t>
            </a:r>
          </a:p>
          <a:p>
            <a:r>
              <a:rPr lang="ru-RU" sz="2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Хлопайте в ладоши вы!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75563" y="4382951"/>
            <a:ext cx="42062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Бременские музыканты</a:t>
            </a:r>
          </a:p>
          <a:p>
            <a:pPr algn="ctr"/>
            <a:r>
              <a:rPr lang="ru-RU" sz="2400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спектакль</a:t>
            </a:r>
            <a:endParaRPr lang="ru-RU" sz="2400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325" y="365760"/>
            <a:ext cx="6073179" cy="418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358684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15528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35240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7027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85741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15" y="1"/>
            <a:ext cx="122464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41230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ages (1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5360" y="258465"/>
            <a:ext cx="98406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 на знакомство</a:t>
            </a:r>
            <a:r>
              <a:rPr lang="ru-RU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«Снежный ком»</a:t>
            </a:r>
            <a:endParaRPr lang="ru-RU" sz="4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49829" y="1506583"/>
            <a:ext cx="966651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 игра хороша для </a:t>
            </a:r>
            <a:r>
              <a:rPr lang="ru-RU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знакомства. </a:t>
            </a:r>
            <a:r>
              <a:rPr lang="ru-RU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Играют так. Первый игрок называет свое имя. Следующий игрок называет имя первого игрока и свое имя. Третий игрок – имя первого и второго игрока и добавляет свое имя. И  так по кругу. Заканчиваем тем, что первый игрок называет все имена.</a:t>
            </a:r>
            <a:r>
              <a:rPr lang="ru-RU"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52693316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 descr="images (1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8354" y="1934229"/>
            <a:ext cx="958813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встают в круг,  руки вытягиваем вперед. Я открываю ладонь, дети  кладут на мою </a:t>
            </a:r>
            <a:r>
              <a:rPr lang="ru-RU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ладонь свои одна </a:t>
            </a:r>
            <a:r>
              <a:rPr lang="ru-RU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другую </a:t>
            </a:r>
            <a:r>
              <a:rPr lang="ru-RU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получается </a:t>
            </a:r>
            <a:r>
              <a:rPr lang="ru-RU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горка». </a:t>
            </a:r>
            <a:r>
              <a:rPr lang="ru-RU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Затем мы поднимаем эту «горку» вверх и </a:t>
            </a:r>
            <a:r>
              <a:rPr lang="ru-RU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слове </a:t>
            </a:r>
            <a:r>
              <a:rPr lang="ru-RU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«хлоп» наша общая хлопушка </a:t>
            </a:r>
            <a:r>
              <a:rPr lang="ru-RU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хлопает – </a:t>
            </a:r>
            <a:r>
              <a:rPr lang="ru-RU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руки быстро разводятся в стороны «фонтаном».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6390" y="304800"/>
            <a:ext cx="108682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Коммуникативная игра на приветствие «Хлопушка»</a:t>
            </a:r>
            <a:endParaRPr lang="ru-RU" sz="4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702732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Рисунок 2" descr="images (1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5429" y="174172"/>
            <a:ext cx="10798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</a:t>
            </a:r>
            <a:r>
              <a:rPr lang="ru-RU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</a:t>
            </a:r>
            <a:endParaRPr lang="ru-RU" sz="4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" y="1117785"/>
            <a:ext cx="1109472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на разминку ладоней рук, мочек ушей, осанки</a:t>
            </a:r>
            <a:r>
              <a:rPr lang="ru-RU" sz="240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8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чтобы говорить красиво, наше тело должно быть гармонично. </a:t>
            </a:r>
            <a:r>
              <a:rPr lang="ru-RU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Начать </a:t>
            </a:r>
            <a:r>
              <a:rPr lang="ru-RU" sz="2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артикуляционную гимнастику </a:t>
            </a:r>
            <a:r>
              <a:rPr lang="ru-RU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можно с </a:t>
            </a:r>
            <a:r>
              <a:rPr lang="ru-RU" sz="2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разминания ладоней и мочек ушей. </a:t>
            </a:r>
            <a:r>
              <a:rPr lang="ru-RU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упражнение </a:t>
            </a:r>
            <a:r>
              <a:rPr lang="ru-RU" sz="2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поможет активизировать работу головного мозга</a:t>
            </a:r>
            <a:r>
              <a:rPr lang="ru-RU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Проверим </a:t>
            </a:r>
            <a:r>
              <a:rPr lang="ru-RU" sz="2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осанку. </a:t>
            </a:r>
            <a:r>
              <a:rPr lang="ru-RU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Плечи </a:t>
            </a:r>
            <a:r>
              <a:rPr lang="ru-RU" sz="2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вперед, затем поднимите их вверх, затем назад, опустите. Лопатки должны быть сведены. Прямая осанка тоже залог красивой речи</a:t>
            </a:r>
            <a:r>
              <a:rPr lang="ru-RU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8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</a:t>
            </a:r>
            <a:r>
              <a:rPr lang="ru-RU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разминку мышц </a:t>
            </a:r>
            <a:r>
              <a:rPr lang="ru-RU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языка</a:t>
            </a:r>
          </a:p>
          <a:p>
            <a:pPr algn="ctr"/>
            <a:endParaRPr lang="ru-RU" sz="8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не было проблем с произношением, </a:t>
            </a:r>
            <a:r>
              <a:rPr lang="ru-RU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можно выполнить </a:t>
            </a:r>
            <a:r>
              <a:rPr lang="ru-RU" sz="2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на разминку мышц языка: прикусываем язык. </a:t>
            </a:r>
            <a:endParaRPr lang="ru-RU" sz="2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</a:t>
            </a:r>
            <a:r>
              <a:rPr lang="ru-RU" sz="2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расслабление мышц </a:t>
            </a:r>
            <a:r>
              <a:rPr lang="ru-RU" sz="2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гортани</a:t>
            </a:r>
          </a:p>
          <a:p>
            <a:pPr algn="ctr"/>
            <a:endParaRPr lang="ru-RU" sz="8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Самым лучшим способом расслабить мышцы гортани является зевок, тогда при говорении не будет зажимов. </a:t>
            </a:r>
          </a:p>
          <a:p>
            <a:pPr algn="ctr"/>
            <a:r>
              <a:rPr lang="ru-RU" sz="2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упражнения предназначены для подготовки речевого аппарата к работе.</a:t>
            </a:r>
          </a:p>
        </p:txBody>
      </p:sp>
    </p:spTree>
    <p:extLst>
      <p:ext uri="{BB962C8B-B14F-4D97-AF65-F5344CB8AC3E}">
        <p14:creationId xmlns:p14="http://schemas.microsoft.com/office/powerpoint/2010/main" val="1490697801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 descr="images (1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4766" y="1515291"/>
            <a:ext cx="1080733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8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Нет ничего печальнее на свете, чем повесть о Ромео и Джульетте</a:t>
            </a:r>
          </a:p>
        </p:txBody>
      </p:sp>
    </p:spTree>
    <p:extLst>
      <p:ext uri="{BB962C8B-B14F-4D97-AF65-F5344CB8AC3E}">
        <p14:creationId xmlns:p14="http://schemas.microsoft.com/office/powerpoint/2010/main" val="2054082481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 descr="images (1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50719" y="272777"/>
            <a:ext cx="8508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на звучание речи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63338" y="1419497"/>
            <a:ext cx="827314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Нужно произнести любую фразу голосами разных животных  или персонажей согласно вашему представлению</a:t>
            </a:r>
            <a:endParaRPr lang="ru-RU" sz="4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201643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22" y="984069"/>
            <a:ext cx="11138263" cy="50546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1222" y="418011"/>
            <a:ext cx="105286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Семь раз отмерь – один раз отрежь</a:t>
            </a:r>
            <a:endParaRPr lang="ru-RU" sz="4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7137749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95" y="1268185"/>
            <a:ext cx="10589623" cy="48452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6982" y="391886"/>
            <a:ext cx="94923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Яблоко от яблони недалеко падает</a:t>
            </a:r>
            <a:endParaRPr lang="ru-RU" sz="4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843729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HP</Company>
  <PresentationFormat>Широкоэкранный</PresentationFormat>
  <Paragraphs>44</Paragraphs>
  <Slides>14</Slides>
  <Notes>0</Notes>
  <TotalTime>95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baseType="lpstr" size="19">
      <vt:lpstr>Arial</vt:lpstr>
      <vt:lpstr>Calibri Light</vt:lpstr>
      <vt:lpstr>Calibri</vt:lpstr>
      <vt:lpstr>Times New Roman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Презентация PowerPoint</dc:title>
  <dc:creator>Marine Verh</dc:creator>
  <cp:lastModifiedBy>Marine Verh</cp:lastModifiedBy>
  <cp:revision>10</cp:revision>
  <dcterms:created xsi:type="dcterms:W3CDTF">2019-10-15T15:24:53Z</dcterms:created>
  <dcterms:modified xsi:type="dcterms:W3CDTF">2024-04-08T14:34:09Z</dcterms:modified>
</cp:coreProperties>
</file>