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42B88A-5A61-4B6C-801D-E3196EAC67B5}" type="datetimeFigureOut">
              <a:rPr lang="ru-RU" smtClean="0"/>
              <a:t>24.11.2024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CAB324-B41F-4064-AC21-7D8018D424B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AB324-B41F-4064-AC21-7D8018D424B0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5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b8b55ff8a1734ab7e2bc1da12ad57a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269067" cy="1828800"/>
          </a:xfrm>
          <a:prstGeom prst="rect">
            <a:avLst/>
          </a:prstGeom>
        </p:spPr>
      </p:pic>
      <p:pic>
        <p:nvPicPr>
          <p:cNvPr id="5" name="Рисунок 4" descr="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33600" y="0"/>
            <a:ext cx="2057400" cy="2057400"/>
          </a:xfrm>
          <a:prstGeom prst="rect">
            <a:avLst/>
          </a:prstGeom>
        </p:spPr>
      </p:pic>
      <p:pic>
        <p:nvPicPr>
          <p:cNvPr id="6" name="Рисунок 5" descr="cd1c484c422e787a2db48a69c74cb35b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752600"/>
            <a:ext cx="9143999" cy="2057400"/>
          </a:xfrm>
          <a:prstGeom prst="rect">
            <a:avLst/>
          </a:prstGeom>
        </p:spPr>
      </p:pic>
      <p:pic>
        <p:nvPicPr>
          <p:cNvPr id="7" name="Рисунок 6" descr="EfabDE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31734" y="0"/>
            <a:ext cx="5012266" cy="1828800"/>
          </a:xfrm>
          <a:prstGeom prst="rect">
            <a:avLst/>
          </a:prstGeom>
        </p:spPr>
      </p:pic>
      <p:pic>
        <p:nvPicPr>
          <p:cNvPr id="8" name="Рисунок 7" descr="original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14800" y="3810000"/>
            <a:ext cx="5029200" cy="3048000"/>
          </a:xfrm>
          <a:prstGeom prst="rect">
            <a:avLst/>
          </a:prstGeom>
        </p:spPr>
      </p:pic>
      <p:pic>
        <p:nvPicPr>
          <p:cNvPr id="9" name="Рисунок 8" descr="scale_1200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3810000"/>
            <a:ext cx="4114800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-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419600" cy="6858000"/>
          </a:xfrm>
          <a:prstGeom prst="rect">
            <a:avLst/>
          </a:prstGeom>
        </p:spPr>
      </p:pic>
      <p:pic>
        <p:nvPicPr>
          <p:cNvPr id="3" name="Рисунок 2" descr="img_user_file_549d8aa68ec05_2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0"/>
            <a:ext cx="47244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Церемония_открытия_зимних_Паралимпийских_игр_2014.JP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pic>
        <p:nvPicPr>
          <p:cNvPr id="6" name="Рисунок 5" descr="maxresdefaul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_v99723089_1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-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961" y="-1"/>
            <a:ext cx="9149961" cy="68535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d57d2d6e8c416b0f9c7d0e1ca93a95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244727" cy="3581400"/>
          </a:xfrm>
          <a:prstGeom prst="rect">
            <a:avLst/>
          </a:prstGeom>
        </p:spPr>
      </p:pic>
      <p:pic>
        <p:nvPicPr>
          <p:cNvPr id="3" name="Рисунок 2" descr="1688692900_kartin-papik-pro-p-kartinki-olimpiiskii-ogon-sochi-4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0400" y="0"/>
            <a:ext cx="3200400" cy="3581400"/>
          </a:xfrm>
          <a:prstGeom prst="rect">
            <a:avLst/>
          </a:prstGeom>
        </p:spPr>
      </p:pic>
      <p:pic>
        <p:nvPicPr>
          <p:cNvPr id="4" name="Рисунок 3" descr="9c366ed8-2c85-5c1a-a850-c4d78f32093b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81400"/>
            <a:ext cx="4876800" cy="3276600"/>
          </a:xfrm>
          <a:prstGeom prst="rect">
            <a:avLst/>
          </a:prstGeom>
        </p:spPr>
      </p:pic>
      <p:pic>
        <p:nvPicPr>
          <p:cNvPr id="5" name="Рисунок 4" descr="original (1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0600" y="3581401"/>
            <a:ext cx="4343400" cy="3276600"/>
          </a:xfrm>
          <a:prstGeom prst="rect">
            <a:avLst/>
          </a:prstGeom>
        </p:spPr>
      </p:pic>
      <p:pic>
        <p:nvPicPr>
          <p:cNvPr id="6" name="Рисунок 5" descr="d7441c07e0d9bfa6d62dbd7a9201969965c23c2776422849204891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00801" y="0"/>
            <a:ext cx="2743200" cy="3581400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2819400"/>
          <a:ext cx="6096000" cy="17373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b="1" i="0" kern="1200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Олимпи́йский</a:t>
                      </a:r>
                      <a:r>
                        <a:rPr lang="ru-RU" sz="1800" b="0" i="0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  <a:r>
                        <a:rPr lang="ru-RU" sz="1800" b="1" i="0" kern="1200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деви́з</a:t>
                      </a:r>
                      <a:r>
                        <a:rPr lang="ru-RU" sz="1800" b="0" i="0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— </a:t>
                      </a:r>
                      <a:r>
                        <a:rPr lang="ru-RU" sz="1800" b="1" i="0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девиз</a:t>
                      </a:r>
                      <a:r>
                        <a:rPr lang="ru-RU" sz="1800" b="0" i="0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  <a:r>
                        <a:rPr lang="ru-RU" sz="1800" b="1" i="0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олимпийских</a:t>
                      </a:r>
                      <a:r>
                        <a:rPr lang="ru-RU" sz="1800" b="0" i="0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игр из трёх латинских слов «</a:t>
                      </a:r>
                      <a:r>
                        <a:rPr lang="ru-RU" sz="1800" b="0" i="0" kern="1200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Citius</a:t>
                      </a:r>
                      <a:r>
                        <a:rPr lang="ru-RU" sz="1800" b="0" i="0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ru-RU" sz="1800" b="0" i="0" kern="1200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altius</a:t>
                      </a:r>
                      <a:r>
                        <a:rPr lang="ru-RU" sz="1800" b="0" i="0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ru-RU" sz="1800" b="0" i="0" kern="1200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fortius</a:t>
                      </a:r>
                      <a:r>
                        <a:rPr lang="ru-RU" sz="1800" b="0" i="0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!», что в переводе — «Быстрее, выше, сильнее!». Утверждён в 1894 году. Фраза из трёх слов впервые была сказана французским священником Анри </a:t>
                      </a:r>
                      <a:r>
                        <a:rPr lang="ru-RU" sz="1800" b="0" i="0" kern="1200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Дидоном</a:t>
                      </a:r>
                      <a:r>
                        <a:rPr lang="ru-RU" sz="1800" b="0" i="0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на открытии спортивных соревнований в его колледже.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_backgrou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3657600"/>
            <a:ext cx="4648200" cy="3200400"/>
          </a:xfrm>
          <a:prstGeom prst="rect">
            <a:avLst/>
          </a:prstGeom>
        </p:spPr>
      </p:pic>
      <p:pic>
        <p:nvPicPr>
          <p:cNvPr id="3" name="Рисунок 2" descr="31a69d2791f0012e762b4935bca0ff6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0" y="0"/>
            <a:ext cx="3048000" cy="3657600"/>
          </a:xfrm>
          <a:prstGeom prst="rect">
            <a:avLst/>
          </a:prstGeom>
        </p:spPr>
      </p:pic>
      <p:pic>
        <p:nvPicPr>
          <p:cNvPr id="4" name="Рисунок 3" descr="1321ceaa091b10dcf12bf4ebe6359ffd_760x0_587.579.0.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514600" cy="3657600"/>
          </a:xfrm>
          <a:prstGeom prst="rect">
            <a:avLst/>
          </a:prstGeom>
        </p:spPr>
      </p:pic>
      <p:pic>
        <p:nvPicPr>
          <p:cNvPr id="5" name="Рисунок 4" descr="ec15daa2112daeb22b9f8dfe1476913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2600" y="0"/>
            <a:ext cx="3581400" cy="3657600"/>
          </a:xfrm>
          <a:prstGeom prst="rect">
            <a:avLst/>
          </a:prstGeom>
        </p:spPr>
      </p:pic>
      <p:pic>
        <p:nvPicPr>
          <p:cNvPr id="6" name="Рисунок 5" descr="медали олимп фон_enl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" y="3657600"/>
            <a:ext cx="4488640" cy="32004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bd2ff7a2ab842d16b5561b672e6739-800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3" name="Рисунок 2" descr="40d71bcd0ddf5b44dbb47df5ca39bb89-800x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0"/>
            <a:ext cx="3048000" cy="3581400"/>
          </a:xfrm>
          <a:prstGeom prst="rect">
            <a:avLst/>
          </a:prstGeom>
        </p:spPr>
      </p:pic>
      <p:pic>
        <p:nvPicPr>
          <p:cNvPr id="5" name="Рисунок 4" descr="16163957_264281253.pdf-2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819400" cy="3581400"/>
          </a:xfrm>
          <a:prstGeom prst="rect">
            <a:avLst/>
          </a:prstGeom>
        </p:spPr>
      </p:pic>
      <p:pic>
        <p:nvPicPr>
          <p:cNvPr id="6" name="Рисунок 5" descr="original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3400" y="3581400"/>
            <a:ext cx="4800600" cy="3276600"/>
          </a:xfrm>
          <a:prstGeom prst="rect">
            <a:avLst/>
          </a:prstGeom>
        </p:spPr>
      </p:pic>
      <p:pic>
        <p:nvPicPr>
          <p:cNvPr id="7" name="Рисунок 6" descr="slide-18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9800" y="0"/>
            <a:ext cx="3124200" cy="35814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b07b8bec8040025d7991ff8a41956b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048000" cy="3352800"/>
          </a:xfrm>
          <a:prstGeom prst="rect">
            <a:avLst/>
          </a:prstGeom>
        </p:spPr>
      </p:pic>
      <p:pic>
        <p:nvPicPr>
          <p:cNvPr id="3" name="Рисунок 2" descr="3de449b2d7a58b143bae41b2579e644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1" y="0"/>
            <a:ext cx="3048000" cy="3352800"/>
          </a:xfrm>
          <a:prstGeom prst="rect">
            <a:avLst/>
          </a:prstGeom>
        </p:spPr>
      </p:pic>
      <p:pic>
        <p:nvPicPr>
          <p:cNvPr id="4" name="Рисунок 3" descr="68b0d75253eca0fae7a36354961843a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0"/>
            <a:ext cx="3048000" cy="3352800"/>
          </a:xfrm>
          <a:prstGeom prst="rect">
            <a:avLst/>
          </a:prstGeom>
        </p:spPr>
      </p:pic>
      <p:pic>
        <p:nvPicPr>
          <p:cNvPr id="5" name="Рисунок 4" descr="120906182100333_Shooting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3352800"/>
            <a:ext cx="3048000" cy="3505200"/>
          </a:xfrm>
          <a:prstGeom prst="rect">
            <a:avLst/>
          </a:prstGeom>
        </p:spPr>
      </p:pic>
      <p:pic>
        <p:nvPicPr>
          <p:cNvPr id="6" name="Рисунок 5" descr="a3d089dcbc67dc76b0923449f492ea17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8000" y="3352801"/>
            <a:ext cx="3048000" cy="3505200"/>
          </a:xfrm>
          <a:prstGeom prst="rect">
            <a:avLst/>
          </a:prstGeom>
        </p:spPr>
      </p:pic>
      <p:pic>
        <p:nvPicPr>
          <p:cNvPr id="7" name="Рисунок 6" descr="ecc4a740526dfb1784b77da14085e94265e75087a1a5b886030119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0" y="3352800"/>
            <a:ext cx="3048000" cy="35052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2</Words>
  <PresentationFormat>Экран (4:3)</PresentationFormat>
  <Paragraphs>2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Антон</dc:creator>
  <cp:lastModifiedBy>Антон</cp:lastModifiedBy>
  <cp:revision>10</cp:revision>
  <dcterms:created xsi:type="dcterms:W3CDTF">2024-11-24T11:41:43Z</dcterms:created>
  <dcterms:modified xsi:type="dcterms:W3CDTF">2024-11-24T13:15:54Z</dcterms:modified>
</cp:coreProperties>
</file>