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7"/>
  </p:notesMasterIdLst>
  <p:sldIdLst>
    <p:sldId id="278" r:id="rId2"/>
    <p:sldId id="323" r:id="rId3"/>
    <p:sldId id="279" r:id="rId4"/>
    <p:sldId id="258" r:id="rId5"/>
    <p:sldId id="261" r:id="rId6"/>
    <p:sldId id="310" r:id="rId7"/>
    <p:sldId id="290" r:id="rId8"/>
    <p:sldId id="262" r:id="rId9"/>
    <p:sldId id="263" r:id="rId10"/>
    <p:sldId id="292" r:id="rId11"/>
    <p:sldId id="293" r:id="rId12"/>
    <p:sldId id="294" r:id="rId13"/>
    <p:sldId id="302" r:id="rId14"/>
    <p:sldId id="295" r:id="rId15"/>
    <p:sldId id="301" r:id="rId16"/>
    <p:sldId id="300" r:id="rId17"/>
    <p:sldId id="304" r:id="rId18"/>
    <p:sldId id="306" r:id="rId19"/>
    <p:sldId id="307" r:id="rId20"/>
    <p:sldId id="308" r:id="rId21"/>
    <p:sldId id="309" r:id="rId22"/>
    <p:sldId id="329" r:id="rId23"/>
    <p:sldId id="275" r:id="rId24"/>
    <p:sldId id="330" r:id="rId25"/>
    <p:sldId id="287" r:id="rId2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imes New Roman" pitchFamily="18" charset="0"/>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0000"/>
    <a:srgbClr val="FFE7C3"/>
    <a:srgbClr val="FFC2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623" autoAdjust="0"/>
    <p:restoredTop sz="94550" autoAdjust="0"/>
  </p:normalViewPr>
  <p:slideViewPr>
    <p:cSldViewPr>
      <p:cViewPr varScale="1">
        <p:scale>
          <a:sx n="65" d="100"/>
          <a:sy n="65" d="100"/>
        </p:scale>
        <p:origin x="-141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389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ru-RU"/>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89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389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964F156-980D-4D84-B124-4B6C7D74FB7E}"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ru-RU"/>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ru-RU"/>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ru-RU"/>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ru-RU"/>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ru-RU"/>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sp>
        <p:nvSpPr>
          <p:cNvPr id="35861" name="Rectangle 21"/>
          <p:cNvSpPr>
            <a:spLocks noGrp="1" noChangeArrowheads="1"/>
          </p:cNvSpPr>
          <p:nvPr>
            <p:ph type="ctrTitle" sz="quarter"/>
          </p:nvPr>
        </p:nvSpPr>
        <p:spPr>
          <a:xfrm>
            <a:off x="685800" y="1828800"/>
            <a:ext cx="7772400" cy="1736725"/>
          </a:xfrm>
        </p:spPr>
        <p:txBody>
          <a:bodyPr/>
          <a:lstStyle>
            <a:lvl1pPr>
              <a:defRPr sz="5400"/>
            </a:lvl1pPr>
          </a:lstStyle>
          <a:p>
            <a:r>
              <a:rPr lang="ru-RU"/>
              <a:t>Образец заголовка</a:t>
            </a:r>
          </a:p>
        </p:txBody>
      </p:sp>
      <p:sp>
        <p:nvSpPr>
          <p:cNvPr id="3586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23" name="Rectangle 23"/>
          <p:cNvSpPr>
            <a:spLocks noGrp="1" noChangeArrowheads="1"/>
          </p:cNvSpPr>
          <p:nvPr>
            <p:ph type="dt" sz="quarter" idx="10"/>
          </p:nvPr>
        </p:nvSpPr>
        <p:spPr/>
        <p:txBody>
          <a:bodyPr/>
          <a:lstStyle>
            <a:lvl1pPr>
              <a:defRPr/>
            </a:lvl1pPr>
          </a:lstStyle>
          <a:p>
            <a:pPr>
              <a:defRPr/>
            </a:pPr>
            <a:endParaRPr lang="ru-RU"/>
          </a:p>
        </p:txBody>
      </p:sp>
      <p:sp>
        <p:nvSpPr>
          <p:cNvPr id="24" name="Rectangle 24"/>
          <p:cNvSpPr>
            <a:spLocks noGrp="1" noChangeArrowheads="1"/>
          </p:cNvSpPr>
          <p:nvPr>
            <p:ph type="ftr" sz="quarter" idx="11"/>
          </p:nvPr>
        </p:nvSpPr>
        <p:spPr/>
        <p:txBody>
          <a:bodyPr/>
          <a:lstStyle>
            <a:lvl1pPr>
              <a:defRPr/>
            </a:lvl1pPr>
          </a:lstStyle>
          <a:p>
            <a:pPr>
              <a:defRPr/>
            </a:pPr>
            <a:endParaRPr lang="ru-RU"/>
          </a:p>
        </p:txBody>
      </p:sp>
      <p:sp>
        <p:nvSpPr>
          <p:cNvPr id="25" name="Rectangle 25"/>
          <p:cNvSpPr>
            <a:spLocks noGrp="1" noChangeArrowheads="1"/>
          </p:cNvSpPr>
          <p:nvPr>
            <p:ph type="sldNum" sz="quarter" idx="12"/>
          </p:nvPr>
        </p:nvSpPr>
        <p:spPr/>
        <p:txBody>
          <a:bodyPr/>
          <a:lstStyle>
            <a:lvl1pPr>
              <a:defRPr/>
            </a:lvl1pPr>
          </a:lstStyle>
          <a:p>
            <a:pPr>
              <a:defRPr/>
            </a:pPr>
            <a:fld id="{AE2786E9-394C-4AC0-95E0-7E478A6925B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6EF34F06-9ADB-4978-BE46-99F700965F3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79BBB0F9-16A1-449D-B385-7DE8F689793F}"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30725"/>
          </a:xfrm>
        </p:spPr>
        <p:txBody>
          <a:bodyPr/>
          <a:lstStyle/>
          <a:p>
            <a:pPr lvl="0"/>
            <a:endParaRPr lang="ru-RU" noProof="0" smtClean="0"/>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63A75527-1DE4-4A83-B074-E51182FA0E9C}"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A847E167-B11B-46B8-AD0E-DC4FF387F9E7}"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23"/>
          <p:cNvSpPr>
            <a:spLocks noGrp="1" noChangeArrowheads="1"/>
          </p:cNvSpPr>
          <p:nvPr>
            <p:ph type="dt" sz="half" idx="10"/>
          </p:nvPr>
        </p:nvSpPr>
        <p:spPr>
          <a:ln/>
        </p:spPr>
        <p:txBody>
          <a:bodyPr/>
          <a:lstStyle>
            <a:lvl1pPr>
              <a:defRPr/>
            </a:lvl1pPr>
          </a:lstStyle>
          <a:p>
            <a:pPr>
              <a:defRPr/>
            </a:pPr>
            <a:endParaRPr lang="ru-RU"/>
          </a:p>
        </p:txBody>
      </p:sp>
      <p:sp>
        <p:nvSpPr>
          <p:cNvPr id="7" name="Rectangle 24"/>
          <p:cNvSpPr>
            <a:spLocks noGrp="1" noChangeArrowheads="1"/>
          </p:cNvSpPr>
          <p:nvPr>
            <p:ph type="ftr" sz="quarter" idx="11"/>
          </p:nvPr>
        </p:nvSpPr>
        <p:spPr>
          <a:ln/>
        </p:spPr>
        <p:txBody>
          <a:bodyPr/>
          <a:lstStyle>
            <a:lvl1pPr>
              <a:defRPr/>
            </a:lvl1pPr>
          </a:lstStyle>
          <a:p>
            <a:pPr>
              <a:defRPr/>
            </a:pPr>
            <a:endParaRPr lang="ru-RU"/>
          </a:p>
        </p:txBody>
      </p:sp>
      <p:sp>
        <p:nvSpPr>
          <p:cNvPr id="8" name="Rectangle 25"/>
          <p:cNvSpPr>
            <a:spLocks noGrp="1" noChangeArrowheads="1"/>
          </p:cNvSpPr>
          <p:nvPr>
            <p:ph type="sldNum" sz="quarter" idx="12"/>
          </p:nvPr>
        </p:nvSpPr>
        <p:spPr>
          <a:ln/>
        </p:spPr>
        <p:txBody>
          <a:bodyPr/>
          <a:lstStyle>
            <a:lvl1pPr>
              <a:defRPr/>
            </a:lvl1pPr>
          </a:lstStyle>
          <a:p>
            <a:pPr>
              <a:defRPr/>
            </a:pPr>
            <a:fld id="{590CF374-70B1-4DFF-A424-8500217696CE}"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7813"/>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3"/>
          <p:cNvSpPr>
            <a:spLocks noGrp="1" noChangeArrowheads="1"/>
          </p:cNvSpPr>
          <p:nvPr>
            <p:ph type="dt" sz="half" idx="10"/>
          </p:nvPr>
        </p:nvSpPr>
        <p:spPr>
          <a:ln/>
        </p:spPr>
        <p:txBody>
          <a:bodyPr/>
          <a:lstStyle>
            <a:lvl1pPr>
              <a:defRPr/>
            </a:lvl1pPr>
          </a:lstStyle>
          <a:p>
            <a:pPr>
              <a:defRPr/>
            </a:pPr>
            <a:endParaRPr lang="ru-RU"/>
          </a:p>
        </p:txBody>
      </p:sp>
      <p:sp>
        <p:nvSpPr>
          <p:cNvPr id="8" name="Rectangle 24"/>
          <p:cNvSpPr>
            <a:spLocks noGrp="1" noChangeArrowheads="1"/>
          </p:cNvSpPr>
          <p:nvPr>
            <p:ph type="ftr" sz="quarter" idx="11"/>
          </p:nvPr>
        </p:nvSpPr>
        <p:spPr>
          <a:ln/>
        </p:spPr>
        <p:txBody>
          <a:bodyPr/>
          <a:lstStyle>
            <a:lvl1pPr>
              <a:defRPr/>
            </a:lvl1pPr>
          </a:lstStyle>
          <a:p>
            <a:pPr>
              <a:defRPr/>
            </a:pPr>
            <a:endParaRPr lang="ru-RU"/>
          </a:p>
        </p:txBody>
      </p:sp>
      <p:sp>
        <p:nvSpPr>
          <p:cNvPr id="9" name="Rectangle 25"/>
          <p:cNvSpPr>
            <a:spLocks noGrp="1" noChangeArrowheads="1"/>
          </p:cNvSpPr>
          <p:nvPr>
            <p:ph type="sldNum" sz="quarter" idx="12"/>
          </p:nvPr>
        </p:nvSpPr>
        <p:spPr>
          <a:ln/>
        </p:spPr>
        <p:txBody>
          <a:bodyPr/>
          <a:lstStyle>
            <a:lvl1pPr>
              <a:defRPr/>
            </a:lvl1pPr>
          </a:lstStyle>
          <a:p>
            <a:pPr>
              <a:defRPr/>
            </a:pPr>
            <a:fld id="{5C43D5CE-CD3A-4944-A346-26CD49841F3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12E18784-68D8-4AD0-9232-3F9EF18259B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3"/>
          <p:cNvSpPr>
            <a:spLocks noGrp="1" noChangeArrowheads="1"/>
          </p:cNvSpPr>
          <p:nvPr>
            <p:ph type="dt" sz="half" idx="10"/>
          </p:nvPr>
        </p:nvSpPr>
        <p:spPr>
          <a:ln/>
        </p:spPr>
        <p:txBody>
          <a:bodyPr/>
          <a:lstStyle>
            <a:lvl1pPr>
              <a:defRPr/>
            </a:lvl1pPr>
          </a:lstStyle>
          <a:p>
            <a:pPr>
              <a:defRPr/>
            </a:pPr>
            <a:endParaRPr lang="ru-RU"/>
          </a:p>
        </p:txBody>
      </p:sp>
      <p:sp>
        <p:nvSpPr>
          <p:cNvPr id="5" name="Rectangle 24"/>
          <p:cNvSpPr>
            <a:spLocks noGrp="1" noChangeArrowheads="1"/>
          </p:cNvSpPr>
          <p:nvPr>
            <p:ph type="ftr" sz="quarter" idx="11"/>
          </p:nvPr>
        </p:nvSpPr>
        <p:spPr>
          <a:ln/>
        </p:spPr>
        <p:txBody>
          <a:bodyPr/>
          <a:lstStyle>
            <a:lvl1pPr>
              <a:defRPr/>
            </a:lvl1pPr>
          </a:lstStyle>
          <a:p>
            <a:pPr>
              <a:defRPr/>
            </a:pPr>
            <a:endParaRPr lang="ru-RU"/>
          </a:p>
        </p:txBody>
      </p:sp>
      <p:sp>
        <p:nvSpPr>
          <p:cNvPr id="6" name="Rectangle 25"/>
          <p:cNvSpPr>
            <a:spLocks noGrp="1" noChangeArrowheads="1"/>
          </p:cNvSpPr>
          <p:nvPr>
            <p:ph type="sldNum" sz="quarter" idx="12"/>
          </p:nvPr>
        </p:nvSpPr>
        <p:spPr>
          <a:ln/>
        </p:spPr>
        <p:txBody>
          <a:bodyPr/>
          <a:lstStyle>
            <a:lvl1pPr>
              <a:defRPr/>
            </a:lvl1pPr>
          </a:lstStyle>
          <a:p>
            <a:pPr>
              <a:defRPr/>
            </a:pPr>
            <a:fld id="{C36321C1-23B6-4E20-A807-A57A3D30C53A}"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E91F7E9D-08F3-4199-9970-89EEF1E05EA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3"/>
          <p:cNvSpPr>
            <a:spLocks noGrp="1" noChangeArrowheads="1"/>
          </p:cNvSpPr>
          <p:nvPr>
            <p:ph type="dt" sz="half" idx="10"/>
          </p:nvPr>
        </p:nvSpPr>
        <p:spPr>
          <a:ln/>
        </p:spPr>
        <p:txBody>
          <a:bodyPr/>
          <a:lstStyle>
            <a:lvl1pPr>
              <a:defRPr/>
            </a:lvl1pPr>
          </a:lstStyle>
          <a:p>
            <a:pPr>
              <a:defRPr/>
            </a:pPr>
            <a:endParaRPr lang="ru-RU"/>
          </a:p>
        </p:txBody>
      </p:sp>
      <p:sp>
        <p:nvSpPr>
          <p:cNvPr id="8" name="Rectangle 24"/>
          <p:cNvSpPr>
            <a:spLocks noGrp="1" noChangeArrowheads="1"/>
          </p:cNvSpPr>
          <p:nvPr>
            <p:ph type="ftr" sz="quarter" idx="11"/>
          </p:nvPr>
        </p:nvSpPr>
        <p:spPr>
          <a:ln/>
        </p:spPr>
        <p:txBody>
          <a:bodyPr/>
          <a:lstStyle>
            <a:lvl1pPr>
              <a:defRPr/>
            </a:lvl1pPr>
          </a:lstStyle>
          <a:p>
            <a:pPr>
              <a:defRPr/>
            </a:pPr>
            <a:endParaRPr lang="ru-RU"/>
          </a:p>
        </p:txBody>
      </p:sp>
      <p:sp>
        <p:nvSpPr>
          <p:cNvPr id="9" name="Rectangle 25"/>
          <p:cNvSpPr>
            <a:spLocks noGrp="1" noChangeArrowheads="1"/>
          </p:cNvSpPr>
          <p:nvPr>
            <p:ph type="sldNum" sz="quarter" idx="12"/>
          </p:nvPr>
        </p:nvSpPr>
        <p:spPr>
          <a:ln/>
        </p:spPr>
        <p:txBody>
          <a:bodyPr/>
          <a:lstStyle>
            <a:lvl1pPr>
              <a:defRPr/>
            </a:lvl1pPr>
          </a:lstStyle>
          <a:p>
            <a:pPr>
              <a:defRPr/>
            </a:pPr>
            <a:fld id="{B8F828F5-F9DC-42E3-823D-9DA770C4768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3"/>
          <p:cNvSpPr>
            <a:spLocks noGrp="1" noChangeArrowheads="1"/>
          </p:cNvSpPr>
          <p:nvPr>
            <p:ph type="dt" sz="half" idx="10"/>
          </p:nvPr>
        </p:nvSpPr>
        <p:spPr>
          <a:ln/>
        </p:spPr>
        <p:txBody>
          <a:bodyPr/>
          <a:lstStyle>
            <a:lvl1pPr>
              <a:defRPr/>
            </a:lvl1pPr>
          </a:lstStyle>
          <a:p>
            <a:pPr>
              <a:defRPr/>
            </a:pPr>
            <a:endParaRPr lang="ru-RU"/>
          </a:p>
        </p:txBody>
      </p:sp>
      <p:sp>
        <p:nvSpPr>
          <p:cNvPr id="4" name="Rectangle 24"/>
          <p:cNvSpPr>
            <a:spLocks noGrp="1" noChangeArrowheads="1"/>
          </p:cNvSpPr>
          <p:nvPr>
            <p:ph type="ftr" sz="quarter" idx="11"/>
          </p:nvPr>
        </p:nvSpPr>
        <p:spPr>
          <a:ln/>
        </p:spPr>
        <p:txBody>
          <a:bodyPr/>
          <a:lstStyle>
            <a:lvl1pPr>
              <a:defRPr/>
            </a:lvl1pPr>
          </a:lstStyle>
          <a:p>
            <a:pPr>
              <a:defRPr/>
            </a:pPr>
            <a:endParaRPr lang="ru-RU"/>
          </a:p>
        </p:txBody>
      </p:sp>
      <p:sp>
        <p:nvSpPr>
          <p:cNvPr id="5" name="Rectangle 25"/>
          <p:cNvSpPr>
            <a:spLocks noGrp="1" noChangeArrowheads="1"/>
          </p:cNvSpPr>
          <p:nvPr>
            <p:ph type="sldNum" sz="quarter" idx="12"/>
          </p:nvPr>
        </p:nvSpPr>
        <p:spPr>
          <a:ln/>
        </p:spPr>
        <p:txBody>
          <a:bodyPr/>
          <a:lstStyle>
            <a:lvl1pPr>
              <a:defRPr/>
            </a:lvl1pPr>
          </a:lstStyle>
          <a:p>
            <a:pPr>
              <a:defRPr/>
            </a:pPr>
            <a:fld id="{5D328B1E-82F5-4727-B733-E81104CA4D3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ru-RU"/>
          </a:p>
        </p:txBody>
      </p:sp>
      <p:sp>
        <p:nvSpPr>
          <p:cNvPr id="3" name="Rectangle 24"/>
          <p:cNvSpPr>
            <a:spLocks noGrp="1" noChangeArrowheads="1"/>
          </p:cNvSpPr>
          <p:nvPr>
            <p:ph type="ftr" sz="quarter" idx="11"/>
          </p:nvPr>
        </p:nvSpPr>
        <p:spPr>
          <a:ln/>
        </p:spPr>
        <p:txBody>
          <a:bodyPr/>
          <a:lstStyle>
            <a:lvl1pPr>
              <a:defRPr/>
            </a:lvl1pPr>
          </a:lstStyle>
          <a:p>
            <a:pPr>
              <a:defRPr/>
            </a:pPr>
            <a:endParaRPr lang="ru-RU"/>
          </a:p>
        </p:txBody>
      </p:sp>
      <p:sp>
        <p:nvSpPr>
          <p:cNvPr id="4" name="Rectangle 25"/>
          <p:cNvSpPr>
            <a:spLocks noGrp="1" noChangeArrowheads="1"/>
          </p:cNvSpPr>
          <p:nvPr>
            <p:ph type="sldNum" sz="quarter" idx="12"/>
          </p:nvPr>
        </p:nvSpPr>
        <p:spPr>
          <a:ln/>
        </p:spPr>
        <p:txBody>
          <a:bodyPr/>
          <a:lstStyle>
            <a:lvl1pPr>
              <a:defRPr/>
            </a:lvl1pPr>
          </a:lstStyle>
          <a:p>
            <a:pPr>
              <a:defRPr/>
            </a:pPr>
            <a:fld id="{735BA24F-E67F-4AAB-8344-B4379C4FB0EE}"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82904074-FA84-48B6-A294-8370B3E1EB3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3"/>
          <p:cNvSpPr>
            <a:spLocks noGrp="1" noChangeArrowheads="1"/>
          </p:cNvSpPr>
          <p:nvPr>
            <p:ph type="dt" sz="half" idx="10"/>
          </p:nvPr>
        </p:nvSpPr>
        <p:spPr>
          <a:ln/>
        </p:spPr>
        <p:txBody>
          <a:bodyPr/>
          <a:lstStyle>
            <a:lvl1pPr>
              <a:defRPr/>
            </a:lvl1pPr>
          </a:lstStyle>
          <a:p>
            <a:pPr>
              <a:defRPr/>
            </a:pPr>
            <a:endParaRPr lang="ru-RU"/>
          </a:p>
        </p:txBody>
      </p:sp>
      <p:sp>
        <p:nvSpPr>
          <p:cNvPr id="6" name="Rectangle 24"/>
          <p:cNvSpPr>
            <a:spLocks noGrp="1" noChangeArrowheads="1"/>
          </p:cNvSpPr>
          <p:nvPr>
            <p:ph type="ftr" sz="quarter" idx="11"/>
          </p:nvPr>
        </p:nvSpPr>
        <p:spPr>
          <a:ln/>
        </p:spPr>
        <p:txBody>
          <a:bodyPr/>
          <a:lstStyle>
            <a:lvl1pPr>
              <a:defRPr/>
            </a:lvl1pPr>
          </a:lstStyle>
          <a:p>
            <a:pPr>
              <a:defRPr/>
            </a:pPr>
            <a:endParaRPr lang="ru-RU"/>
          </a:p>
        </p:txBody>
      </p:sp>
      <p:sp>
        <p:nvSpPr>
          <p:cNvPr id="7" name="Rectangle 25"/>
          <p:cNvSpPr>
            <a:spLocks noGrp="1" noChangeArrowheads="1"/>
          </p:cNvSpPr>
          <p:nvPr>
            <p:ph type="sldNum" sz="quarter" idx="12"/>
          </p:nvPr>
        </p:nvSpPr>
        <p:spPr>
          <a:ln/>
        </p:spPr>
        <p:txBody>
          <a:bodyPr/>
          <a:lstStyle>
            <a:lvl1pPr>
              <a:defRPr/>
            </a:lvl1pPr>
          </a:lstStyle>
          <a:p>
            <a:pPr>
              <a:defRPr/>
            </a:pPr>
            <a:fld id="{6579FDE3-49EF-47CA-85EF-7450D1633E72}"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934200"/>
            <a:chOff x="0" y="0"/>
            <a:chExt cx="5760" cy="4368"/>
          </a:xfrm>
        </p:grpSpPr>
        <p:sp>
          <p:nvSpPr>
            <p:cNvPr id="34819"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34820"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34821"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34822"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34823"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sp>
          <p:nvSpPr>
            <p:cNvPr id="34824"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34825"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34826"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34827"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ru-RU"/>
            </a:p>
          </p:txBody>
        </p:sp>
        <p:sp>
          <p:nvSpPr>
            <p:cNvPr id="34828"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ru-RU"/>
            </a:p>
          </p:txBody>
        </p:sp>
        <p:sp>
          <p:nvSpPr>
            <p:cNvPr id="34829"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ru-RU"/>
            </a:p>
          </p:txBody>
        </p:sp>
        <p:sp>
          <p:nvSpPr>
            <p:cNvPr id="34830"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34831"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a:p>
          </p:txBody>
        </p:sp>
        <p:sp>
          <p:nvSpPr>
            <p:cNvPr id="34832"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ru-RU"/>
            </a:p>
          </p:txBody>
        </p:sp>
        <p:sp>
          <p:nvSpPr>
            <p:cNvPr id="34833"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ru-RU"/>
            </a:p>
          </p:txBody>
        </p:sp>
        <p:sp>
          <p:nvSpPr>
            <p:cNvPr id="34834"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sp>
          <p:nvSpPr>
            <p:cNvPr id="34835"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a:p>
          </p:txBody>
        </p:sp>
        <p:sp>
          <p:nvSpPr>
            <p:cNvPr id="34836"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a:p>
          </p:txBody>
        </p:sp>
      </p:grpSp>
      <p:sp>
        <p:nvSpPr>
          <p:cNvPr id="34837"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4838"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4839"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000000"/>
                  </a:outerShdw>
                </a:effectLst>
              </a:defRPr>
            </a:lvl1pPr>
          </a:lstStyle>
          <a:p>
            <a:pPr>
              <a:defRPr/>
            </a:pPr>
            <a:endParaRPr lang="ru-RU"/>
          </a:p>
        </p:txBody>
      </p:sp>
      <p:sp>
        <p:nvSpPr>
          <p:cNvPr id="34840"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000000"/>
                  </a:outerShdw>
                </a:effectLst>
              </a:defRPr>
            </a:lvl1pPr>
          </a:lstStyle>
          <a:p>
            <a:pPr>
              <a:defRPr/>
            </a:pPr>
            <a:endParaRPr lang="ru-RU"/>
          </a:p>
        </p:txBody>
      </p:sp>
      <p:sp>
        <p:nvSpPr>
          <p:cNvPr id="34841"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outerShdw blurRad="38100" dist="38100" dir="2700000" algn="tl">
                    <a:srgbClr val="000000"/>
                  </a:outerShdw>
                </a:effectLst>
              </a:defRPr>
            </a:lvl1pPr>
          </a:lstStyle>
          <a:p>
            <a:pPr>
              <a:defRPr/>
            </a:pPr>
            <a:fld id="{6E0B572A-DEB3-409B-8E9B-C93D84CB7625}"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92"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 Target="slide15.xml"/><Relationship Id="rId7" Type="http://schemas.openxmlformats.org/officeDocument/2006/relationships/image" Target="../media/image18.jpeg"/><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image" Target="../media/image17.gif"/><Relationship Id="rId5" Type="http://schemas.openxmlformats.org/officeDocument/2006/relationships/image" Target="../media/image4.jpe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0.jpeg"/><Relationship Id="rId7" Type="http://schemas.openxmlformats.org/officeDocument/2006/relationships/slide" Target="slide4.xml"/><Relationship Id="rId2" Type="http://schemas.openxmlformats.org/officeDocument/2006/relationships/hyperlink" Target="http://mikhail-smaglyuk.narod.ru/Excluziv/e3.jpg" TargetMode="Externa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package" Target="../embeddings/____________Microsoft_Office_PowerPoint1.ppt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18.xml"/><Relationship Id="rId18" Type="http://schemas.openxmlformats.org/officeDocument/2006/relationships/image" Target="../media/image6.jpeg"/><Relationship Id="rId3" Type="http://schemas.openxmlformats.org/officeDocument/2006/relationships/slide" Target="slide6.xml"/><Relationship Id="rId7" Type="http://schemas.openxmlformats.org/officeDocument/2006/relationships/slide" Target="slide10.xml"/><Relationship Id="rId12" Type="http://schemas.openxmlformats.org/officeDocument/2006/relationships/slide" Target="slide17.xml"/><Relationship Id="rId17" Type="http://schemas.openxmlformats.org/officeDocument/2006/relationships/slide" Target="slide23.xml"/><Relationship Id="rId2" Type="http://schemas.openxmlformats.org/officeDocument/2006/relationships/slide" Target="slide5.xml"/><Relationship Id="rId16" Type="http://schemas.openxmlformats.org/officeDocument/2006/relationships/slide" Target="slide21.xml"/><Relationship Id="rId1" Type="http://schemas.openxmlformats.org/officeDocument/2006/relationships/slideLayout" Target="../slideLayouts/slideLayout12.xml"/><Relationship Id="rId6" Type="http://schemas.openxmlformats.org/officeDocument/2006/relationships/slide" Target="slide9.xml"/><Relationship Id="rId11" Type="http://schemas.openxmlformats.org/officeDocument/2006/relationships/slide" Target="slide14.xml"/><Relationship Id="rId5" Type="http://schemas.openxmlformats.org/officeDocument/2006/relationships/slide" Target="slide8.xml"/><Relationship Id="rId15" Type="http://schemas.openxmlformats.org/officeDocument/2006/relationships/slide" Target="slide20.xml"/><Relationship Id="rId10" Type="http://schemas.openxmlformats.org/officeDocument/2006/relationships/slide" Target="slide13.xml"/><Relationship Id="rId19" Type="http://schemas.openxmlformats.org/officeDocument/2006/relationships/image" Target="../media/image4.jpeg"/><Relationship Id="rId4" Type="http://schemas.openxmlformats.org/officeDocument/2006/relationships/slide" Target="slide7.xml"/><Relationship Id="rId9" Type="http://schemas.openxmlformats.org/officeDocument/2006/relationships/slide" Target="slide12.xml"/><Relationship Id="rId14" Type="http://schemas.openxmlformats.org/officeDocument/2006/relationships/slide" Target="slide1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6"/>
          <p:cNvSpPr>
            <a:spLocks noGrp="1" noChangeArrowheads="1"/>
          </p:cNvSpPr>
          <p:nvPr>
            <p:ph type="title"/>
          </p:nvPr>
        </p:nvSpPr>
        <p:spPr>
          <a:xfrm>
            <a:off x="2071670" y="1785926"/>
            <a:ext cx="6715172" cy="1928826"/>
          </a:xfrm>
        </p:spPr>
        <p:txBody>
          <a:bodyPr/>
          <a:lstStyle/>
          <a:p>
            <a:r>
              <a:rPr lang="ru-RU" sz="3200" dirty="0" smtClean="0">
                <a:solidFill>
                  <a:srgbClr val="FFFF00"/>
                </a:solidFill>
              </a:rPr>
              <a:t>Классный час</a:t>
            </a:r>
            <a:br>
              <a:rPr lang="ru-RU" sz="3200" dirty="0" smtClean="0">
                <a:solidFill>
                  <a:srgbClr val="FFFF00"/>
                </a:solidFill>
              </a:rPr>
            </a:br>
            <a:r>
              <a:rPr lang="ru-RU" sz="3200" dirty="0" smtClean="0">
                <a:solidFill>
                  <a:srgbClr val="FFFF00"/>
                </a:solidFill>
              </a:rPr>
              <a:t> «Кубань, моя родная сторона»</a:t>
            </a:r>
            <a:endParaRPr lang="ru-RU" sz="3200" dirty="0">
              <a:solidFill>
                <a:srgbClr val="FFFF00"/>
              </a:solidFill>
            </a:endParaRPr>
          </a:p>
        </p:txBody>
      </p:sp>
      <p:sp>
        <p:nvSpPr>
          <p:cNvPr id="3076" name="Text Box 10"/>
          <p:cNvSpPr txBox="1">
            <a:spLocks noChangeArrowheads="1"/>
          </p:cNvSpPr>
          <p:nvPr/>
        </p:nvSpPr>
        <p:spPr bwMode="auto">
          <a:xfrm>
            <a:off x="285720" y="5500702"/>
            <a:ext cx="8643968" cy="1107996"/>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a:defRPr/>
            </a:pPr>
            <a:r>
              <a:rPr lang="ru-RU" sz="2200" dirty="0"/>
              <a:t>Разработала  учитель физики и информатики МБОУ СОШ № </a:t>
            </a:r>
            <a:r>
              <a:rPr lang="ru-RU" sz="2200" dirty="0" smtClean="0"/>
              <a:t>23 имени С.З. Дьяченко МО </a:t>
            </a:r>
            <a:r>
              <a:rPr lang="ru-RU" sz="2200" dirty="0" err="1" smtClean="0"/>
              <a:t>Усть-Лабинский</a:t>
            </a:r>
            <a:r>
              <a:rPr lang="ru-RU" sz="2200" dirty="0" smtClean="0"/>
              <a:t> район Краснодарского края Фоминова </a:t>
            </a:r>
            <a:r>
              <a:rPr lang="ru-RU" sz="2200" dirty="0"/>
              <a:t>Елена </a:t>
            </a:r>
            <a:r>
              <a:rPr lang="ru-RU" sz="2200" dirty="0" smtClean="0"/>
              <a:t>Владимировна</a:t>
            </a:r>
            <a:endParaRPr lang="ru-RU" sz="2200" dirty="0"/>
          </a:p>
        </p:txBody>
      </p:sp>
      <p:sp>
        <p:nvSpPr>
          <p:cNvPr id="3077" name="Text Box 11"/>
          <p:cNvSpPr txBox="1">
            <a:spLocks noChangeArrowheads="1"/>
          </p:cNvSpPr>
          <p:nvPr/>
        </p:nvSpPr>
        <p:spPr bwMode="auto">
          <a:xfrm>
            <a:off x="214313" y="214313"/>
            <a:ext cx="8715375" cy="1570037"/>
          </a:xfrm>
          <a:prstGeom prst="rect">
            <a:avLst/>
          </a:prstGeom>
          <a:ln>
            <a:headEnd/>
            <a:tailEnd/>
          </a:ln>
        </p:spPr>
        <p:style>
          <a:lnRef idx="3">
            <a:schemeClr val="lt1"/>
          </a:lnRef>
          <a:fillRef idx="1">
            <a:schemeClr val="dk1"/>
          </a:fillRef>
          <a:effectRef idx="1">
            <a:schemeClr val="dk1"/>
          </a:effectRef>
          <a:fontRef idx="minor">
            <a:schemeClr val="lt1"/>
          </a:fontRef>
        </p:style>
        <p:txBody>
          <a:bodyPr>
            <a:spAutoFit/>
          </a:bodyPr>
          <a:lstStyle/>
          <a:p>
            <a:pPr algn="ctr">
              <a:defRPr/>
            </a:pPr>
            <a:r>
              <a:rPr lang="ru-RU" sz="2400" dirty="0">
                <a:solidFill>
                  <a:schemeClr val="tx1"/>
                </a:solidFill>
              </a:rPr>
              <a:t>Муниципальное бюджетное общеобразовательное учреждение </a:t>
            </a:r>
          </a:p>
          <a:p>
            <a:pPr algn="ctr">
              <a:defRPr/>
            </a:pPr>
            <a:r>
              <a:rPr lang="ru-RU" sz="2400" dirty="0">
                <a:solidFill>
                  <a:schemeClr val="tx1"/>
                </a:solidFill>
              </a:rPr>
              <a:t>средняя общеобразовательная школа № 23   </a:t>
            </a:r>
          </a:p>
          <a:p>
            <a:pPr algn="ctr">
              <a:defRPr/>
            </a:pPr>
            <a:r>
              <a:rPr lang="ru-RU" sz="2400" dirty="0">
                <a:solidFill>
                  <a:schemeClr val="tx1"/>
                </a:solidFill>
              </a:rPr>
              <a:t>муниципального образования </a:t>
            </a:r>
            <a:r>
              <a:rPr lang="ru-RU" sz="2400" dirty="0" err="1">
                <a:solidFill>
                  <a:schemeClr val="tx1"/>
                </a:solidFill>
              </a:rPr>
              <a:t>Усть-Лабинский</a:t>
            </a:r>
            <a:r>
              <a:rPr lang="ru-RU" sz="2400" dirty="0">
                <a:solidFill>
                  <a:schemeClr val="tx1"/>
                </a:solidFill>
              </a:rPr>
              <a:t>  район Краснодарского края</a:t>
            </a:r>
          </a:p>
        </p:txBody>
      </p:sp>
      <p:pic>
        <p:nvPicPr>
          <p:cNvPr id="49154" name="Picture 2" descr="https://sochipedia.ru/w/images/3/31/Coat_of_Arms_of_Krasnodar_kray.png"/>
          <p:cNvPicPr>
            <a:picLocks noChangeAspect="1" noChangeArrowheads="1"/>
          </p:cNvPicPr>
          <p:nvPr/>
        </p:nvPicPr>
        <p:blipFill>
          <a:blip r:embed="rId2"/>
          <a:srcRect/>
          <a:stretch>
            <a:fillRect/>
          </a:stretch>
        </p:blipFill>
        <p:spPr bwMode="auto">
          <a:xfrm>
            <a:off x="642910" y="3786190"/>
            <a:ext cx="1514200" cy="1864778"/>
          </a:xfrm>
          <a:prstGeom prst="rect">
            <a:avLst/>
          </a:prstGeom>
          <a:noFill/>
        </p:spPr>
      </p:pic>
      <p:pic>
        <p:nvPicPr>
          <p:cNvPr id="49156" name="Picture 4" descr="http://www.uniteddevelopers.ru/files/noz/848374097-43158_900.png"/>
          <p:cNvPicPr>
            <a:picLocks noChangeAspect="1" noChangeArrowheads="1"/>
          </p:cNvPicPr>
          <p:nvPr/>
        </p:nvPicPr>
        <p:blipFill>
          <a:blip r:embed="rId3"/>
          <a:srcRect/>
          <a:stretch>
            <a:fillRect/>
          </a:stretch>
        </p:blipFill>
        <p:spPr bwMode="auto">
          <a:xfrm>
            <a:off x="285721" y="1928802"/>
            <a:ext cx="2286016" cy="1785950"/>
          </a:xfrm>
          <a:prstGeom prst="rect">
            <a:avLst/>
          </a:prstGeom>
          <a:noFill/>
        </p:spPr>
      </p:pic>
      <p:pic>
        <p:nvPicPr>
          <p:cNvPr id="8" name="Рисунок 7" descr="https://img.depo.ua/745xX/May2016/115442.jpg"/>
          <p:cNvPicPr/>
          <p:nvPr/>
        </p:nvPicPr>
        <p:blipFill>
          <a:blip r:embed="rId4"/>
          <a:srcRect/>
          <a:stretch>
            <a:fillRect/>
          </a:stretch>
        </p:blipFill>
        <p:spPr bwMode="auto">
          <a:xfrm>
            <a:off x="6106419" y="3214686"/>
            <a:ext cx="3037581" cy="2141208"/>
          </a:xfrm>
          <a:prstGeom prst="rect">
            <a:avLst/>
          </a:prstGeom>
          <a:noFill/>
          <a:ln w="9525">
            <a:noFill/>
            <a:miter lim="800000"/>
            <a:headEnd/>
            <a:tailEnd/>
          </a:ln>
        </p:spPr>
      </p:pic>
      <p:sp>
        <p:nvSpPr>
          <p:cNvPr id="6" name="Рамка 5"/>
          <p:cNvSpPr/>
          <p:nvPr/>
        </p:nvSpPr>
        <p:spPr>
          <a:xfrm>
            <a:off x="0" y="0"/>
            <a:ext cx="9144000" cy="6858000"/>
          </a:xfrm>
          <a:prstGeom prst="frame">
            <a:avLst>
              <a:gd name="adj1" fmla="val 2615"/>
            </a:avLst>
          </a:prstGeom>
          <a:blipFill>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Box 7"/>
          <p:cNvSpPr txBox="1">
            <a:spLocks noChangeArrowheads="1"/>
          </p:cNvSpPr>
          <p:nvPr/>
        </p:nvSpPr>
        <p:spPr bwMode="auto">
          <a:xfrm>
            <a:off x="428596" y="1357298"/>
            <a:ext cx="3500438" cy="4619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solidFill>
                  <a:schemeClr val="accent5">
                    <a:lumMod val="25000"/>
                  </a:schemeClr>
                </a:solidFill>
              </a:rPr>
              <a:t>Что такое регалии?</a:t>
            </a:r>
          </a:p>
        </p:txBody>
      </p:sp>
      <p:sp>
        <p:nvSpPr>
          <p:cNvPr id="9" name="Управляющая кнопка: назад 8">
            <a:hlinkClick r:id="rId2" action="ppaction://hlinksldjump" highlightClick="1"/>
          </p:cNvPr>
          <p:cNvSpPr/>
          <p:nvPr/>
        </p:nvSpPr>
        <p:spPr>
          <a:xfrm>
            <a:off x="7215188" y="5929313"/>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рямоугольник 4"/>
          <p:cNvSpPr>
            <a:spLocks noChangeArrowheads="1"/>
          </p:cNvSpPr>
          <p:nvPr/>
        </p:nvSpPr>
        <p:spPr bwMode="auto">
          <a:xfrm>
            <a:off x="642938" y="357188"/>
            <a:ext cx="7643812" cy="46196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История регалий Кубанского казачества (100)</a:t>
            </a:r>
          </a:p>
        </p:txBody>
      </p:sp>
      <p:sp>
        <p:nvSpPr>
          <p:cNvPr id="8" name="Рамка 7"/>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0" name="Rectangle 6"/>
          <p:cNvSpPr>
            <a:spLocks noChangeArrowheads="1"/>
          </p:cNvSpPr>
          <p:nvPr/>
        </p:nvSpPr>
        <p:spPr bwMode="auto">
          <a:xfrm>
            <a:off x="428596" y="4429132"/>
            <a:ext cx="6072188" cy="919163"/>
          </a:xfrm>
          <a:prstGeom prst="wedgeRoundRectCallout">
            <a:avLst>
              <a:gd name="adj1" fmla="val -32455"/>
              <a:gd name="adj2" fmla="val -259661"/>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a:defRPr/>
            </a:pPr>
            <a:r>
              <a:rPr lang="ru-RU" sz="2400" dirty="0">
                <a:solidFill>
                  <a:schemeClr val="accent5">
                    <a:lumMod val="25000"/>
                  </a:schemeClr>
                </a:solidFill>
              </a:rPr>
              <a:t>Регалии - ценные предметы, войсковые знаки отличия, атрибуты власти.</a:t>
            </a:r>
          </a:p>
        </p:txBody>
      </p:sp>
      <p:pic>
        <p:nvPicPr>
          <p:cNvPr id="39938" name="Picture 2" descr="https://im0-tub-ru.yandex.net/i?id=8648bca52285f9b810bb300ec2d9b8b3-l&amp;n=13"/>
          <p:cNvPicPr>
            <a:picLocks noChangeAspect="1" noChangeArrowheads="1"/>
          </p:cNvPicPr>
          <p:nvPr/>
        </p:nvPicPr>
        <p:blipFill>
          <a:blip r:embed="rId4" cstate="print"/>
          <a:srcRect/>
          <a:stretch>
            <a:fillRect/>
          </a:stretch>
        </p:blipFill>
        <p:spPr bwMode="auto">
          <a:xfrm>
            <a:off x="4071934" y="1071546"/>
            <a:ext cx="4786346" cy="32861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3786188" y="4857750"/>
            <a:ext cx="5357812" cy="400050"/>
          </a:xfrm>
          <a:prstGeom prst="rect">
            <a:avLst/>
          </a:prstGeom>
          <a:noFill/>
          <a:ln w="9525">
            <a:noFill/>
            <a:miter lim="800000"/>
            <a:headEnd/>
            <a:tailEnd/>
          </a:ln>
        </p:spPr>
        <p:txBody>
          <a:bodyPr>
            <a:spAutoFit/>
          </a:bodyPr>
          <a:lstStyle/>
          <a:p>
            <a:endParaRPr lang="ru-RU" sz="2000"/>
          </a:p>
        </p:txBody>
      </p:sp>
      <p:sp>
        <p:nvSpPr>
          <p:cNvPr id="13316" name="Прямоугольник 4"/>
          <p:cNvSpPr>
            <a:spLocks noChangeArrowheads="1"/>
          </p:cNvSpPr>
          <p:nvPr/>
        </p:nvSpPr>
        <p:spPr bwMode="auto">
          <a:xfrm>
            <a:off x="428625" y="1000125"/>
            <a:ext cx="4572000" cy="8302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b="1" dirty="0">
                <a:solidFill>
                  <a:schemeClr val="accent5">
                    <a:lumMod val="25000"/>
                  </a:schemeClr>
                </a:solidFill>
              </a:rPr>
              <a:t>Назовите главную реликвию Кубанского казачьего войска?</a:t>
            </a:r>
          </a:p>
        </p:txBody>
      </p:sp>
      <p:sp>
        <p:nvSpPr>
          <p:cNvPr id="8" name="Управляющая кнопка: назад 7">
            <a:hlinkClick r:id="rId2" action="ppaction://hlinksldjump" highlightClick="1"/>
          </p:cNvPr>
          <p:cNvSpPr/>
          <p:nvPr/>
        </p:nvSpPr>
        <p:spPr>
          <a:xfrm>
            <a:off x="8143875" y="6429375"/>
            <a:ext cx="785813"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Прямоугольник 4"/>
          <p:cNvSpPr>
            <a:spLocks noChangeArrowheads="1"/>
          </p:cNvSpPr>
          <p:nvPr/>
        </p:nvSpPr>
        <p:spPr bwMode="auto">
          <a:xfrm>
            <a:off x="642938" y="357188"/>
            <a:ext cx="7643812" cy="46196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История регалий Кубанского казачества (200)</a:t>
            </a:r>
          </a:p>
        </p:txBody>
      </p:sp>
      <p:sp>
        <p:nvSpPr>
          <p:cNvPr id="10" name="Rectangle 6"/>
          <p:cNvSpPr>
            <a:spLocks noChangeArrowheads="1"/>
          </p:cNvSpPr>
          <p:nvPr/>
        </p:nvSpPr>
        <p:spPr bwMode="auto">
          <a:xfrm>
            <a:off x="3857625" y="2928938"/>
            <a:ext cx="5286375" cy="2144712"/>
          </a:xfrm>
          <a:prstGeom prst="wedgeRoundRectCallout">
            <a:avLst>
              <a:gd name="adj1" fmla="val -32032"/>
              <a:gd name="adj2" fmla="val -97612"/>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algn="just">
              <a:defRPr/>
            </a:pPr>
            <a:r>
              <a:rPr lang="ru-RU" sz="2400" dirty="0">
                <a:solidFill>
                  <a:schemeClr val="accent5">
                    <a:lumMod val="25000"/>
                  </a:schemeClr>
                </a:solidFill>
              </a:rPr>
              <a:t>Главная реликвия Кубанского казачьего войска- жалованная грамота императрицы Екатерины </a:t>
            </a:r>
            <a:r>
              <a:rPr lang="en-US" sz="2400" dirty="0">
                <a:solidFill>
                  <a:schemeClr val="accent5">
                    <a:lumMod val="25000"/>
                  </a:schemeClr>
                </a:solidFill>
              </a:rPr>
              <a:t>II</a:t>
            </a:r>
            <a:r>
              <a:rPr lang="ru-RU" sz="2400" dirty="0">
                <a:solidFill>
                  <a:schemeClr val="accent5">
                    <a:lumMod val="25000"/>
                  </a:schemeClr>
                </a:solidFill>
              </a:rPr>
              <a:t>, дарованная казакам в июле 1774 года.</a:t>
            </a:r>
          </a:p>
        </p:txBody>
      </p:sp>
      <p:sp>
        <p:nvSpPr>
          <p:cNvPr id="11" name="Рамка 10"/>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38914" name="Picture 2" descr="http://900igr.net/up/datai/223471/0006-006-.png"/>
          <p:cNvPicPr>
            <a:picLocks noChangeAspect="1" noChangeArrowheads="1"/>
          </p:cNvPicPr>
          <p:nvPr/>
        </p:nvPicPr>
        <p:blipFill>
          <a:blip r:embed="rId4"/>
          <a:srcRect/>
          <a:stretch>
            <a:fillRect/>
          </a:stretch>
        </p:blipFill>
        <p:spPr bwMode="auto">
          <a:xfrm>
            <a:off x="500034" y="2214554"/>
            <a:ext cx="3071833" cy="435900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57250" y="1285875"/>
            <a:ext cx="7572375" cy="8302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ru-RU" sz="2400" dirty="0">
                <a:solidFill>
                  <a:schemeClr val="accent5">
                    <a:lumMod val="25000"/>
                  </a:schemeClr>
                </a:solidFill>
                <a:effectLst>
                  <a:outerShdw blurRad="38100" dist="38100" dir="2700000" algn="tl">
                    <a:srgbClr val="000000">
                      <a:alpha val="43137"/>
                    </a:srgbClr>
                  </a:outerShdw>
                </a:effectLst>
              </a:rPr>
              <a:t>Назовите самую ценную и значимую часть казачьих регалий</a:t>
            </a:r>
            <a:endParaRPr lang="ru-RU" sz="2400" dirty="0">
              <a:solidFill>
                <a:schemeClr val="accent5">
                  <a:lumMod val="25000"/>
                </a:schemeClr>
              </a:solidFill>
            </a:endParaRPr>
          </a:p>
        </p:txBody>
      </p:sp>
      <p:sp>
        <p:nvSpPr>
          <p:cNvPr id="5" name="Прямоугольник 4"/>
          <p:cNvSpPr/>
          <p:nvPr/>
        </p:nvSpPr>
        <p:spPr>
          <a:xfrm>
            <a:off x="1428750" y="2357438"/>
            <a:ext cx="6772275" cy="461962"/>
          </a:xfrm>
          <a:prstGeom prst="rect">
            <a:avLst/>
          </a:prstGeom>
        </p:spPr>
        <p:txBody>
          <a:bodyPr wrap="none">
            <a:spAutoFit/>
          </a:bodyPr>
          <a:lstStyle/>
          <a:p>
            <a:pPr>
              <a:defRPr/>
            </a:pPr>
            <a:r>
              <a:rPr lang="ru-RU" dirty="0">
                <a:effectLst>
                  <a:outerShdw blurRad="38100" dist="38100" dir="2700000" algn="tl">
                    <a:srgbClr val="000000">
                      <a:alpha val="43137"/>
                    </a:srgbClr>
                  </a:outerShdw>
                </a:effectLst>
              </a:rPr>
              <a:t>1</a:t>
            </a:r>
            <a:r>
              <a:rPr lang="ru-RU" sz="2400" dirty="0"/>
              <a:t>) </a:t>
            </a:r>
            <a:r>
              <a:rPr lang="ru-RU" sz="2400" dirty="0">
                <a:hlinkClick r:id="rId2" action="ppaction://hlinksldjump"/>
              </a:rPr>
              <a:t>печать </a:t>
            </a:r>
            <a:r>
              <a:rPr lang="ru-RU" sz="2400" dirty="0"/>
              <a:t>               2)  </a:t>
            </a:r>
            <a:r>
              <a:rPr lang="ru-RU" sz="2400" dirty="0">
                <a:hlinkClick r:id="rId2" action="ppaction://hlinksldjump"/>
              </a:rPr>
              <a:t>насека</a:t>
            </a:r>
            <a:r>
              <a:rPr lang="ru-RU" sz="2400" dirty="0"/>
              <a:t>                        3) </a:t>
            </a:r>
            <a:r>
              <a:rPr lang="ru-RU" sz="2400" dirty="0">
                <a:hlinkClick r:id="rId3" action="ppaction://hlinksldjump"/>
              </a:rPr>
              <a:t>знамя</a:t>
            </a:r>
            <a:endParaRPr lang="ru-RU" sz="2400" dirty="0"/>
          </a:p>
        </p:txBody>
      </p:sp>
      <p:sp>
        <p:nvSpPr>
          <p:cNvPr id="6" name="Управляющая кнопка: назад 5">
            <a:hlinkClick r:id="rId4" action="ppaction://hlinksldjump" highlightClick="1"/>
          </p:cNvPr>
          <p:cNvSpPr/>
          <p:nvPr/>
        </p:nvSpPr>
        <p:spPr>
          <a:xfrm>
            <a:off x="8072438" y="6072188"/>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Рамка 6"/>
          <p:cNvSpPr/>
          <p:nvPr/>
        </p:nvSpPr>
        <p:spPr>
          <a:xfrm>
            <a:off x="0" y="0"/>
            <a:ext cx="9144000" cy="6858000"/>
          </a:xfrm>
          <a:prstGeom prst="frame">
            <a:avLst>
              <a:gd name="adj1" fmla="val 2615"/>
            </a:avLst>
          </a:prstGeom>
          <a:blipFill>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8" name="Прямоугольник 4"/>
          <p:cNvSpPr>
            <a:spLocks noChangeArrowheads="1"/>
          </p:cNvSpPr>
          <p:nvPr/>
        </p:nvSpPr>
        <p:spPr bwMode="auto">
          <a:xfrm>
            <a:off x="928688" y="428625"/>
            <a:ext cx="7643812"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История регалий Кубанского казачества (300)</a:t>
            </a:r>
          </a:p>
        </p:txBody>
      </p:sp>
      <p:pic>
        <p:nvPicPr>
          <p:cNvPr id="37890" name="Picture 2" descr="http://forma-odezhda.ru/image/data/russia/images/cernom.gif"/>
          <p:cNvPicPr>
            <a:picLocks noChangeAspect="1" noChangeArrowheads="1"/>
          </p:cNvPicPr>
          <p:nvPr/>
        </p:nvPicPr>
        <p:blipFill>
          <a:blip r:embed="rId6"/>
          <a:srcRect/>
          <a:stretch>
            <a:fillRect/>
          </a:stretch>
        </p:blipFill>
        <p:spPr bwMode="auto">
          <a:xfrm>
            <a:off x="500034" y="3000372"/>
            <a:ext cx="2071702" cy="2381267"/>
          </a:xfrm>
          <a:prstGeom prst="rect">
            <a:avLst/>
          </a:prstGeom>
          <a:noFill/>
        </p:spPr>
      </p:pic>
      <p:pic>
        <p:nvPicPr>
          <p:cNvPr id="37892" name="Picture 4" descr="http://kazaki-marino.ru/wp-content/uploads/2014/01/2015-07-24-09-01-341552.jpg"/>
          <p:cNvPicPr>
            <a:picLocks noChangeAspect="1" noChangeArrowheads="1"/>
          </p:cNvPicPr>
          <p:nvPr/>
        </p:nvPicPr>
        <p:blipFill>
          <a:blip r:embed="rId7"/>
          <a:srcRect/>
          <a:stretch>
            <a:fillRect/>
          </a:stretch>
        </p:blipFill>
        <p:spPr bwMode="auto">
          <a:xfrm>
            <a:off x="3071802" y="3529013"/>
            <a:ext cx="2809878" cy="1685927"/>
          </a:xfrm>
          <a:prstGeom prst="rect">
            <a:avLst/>
          </a:prstGeom>
          <a:noFill/>
        </p:spPr>
      </p:pic>
      <p:pic>
        <p:nvPicPr>
          <p:cNvPr id="37894" name="Picture 6" descr="http://mmgp.ru.slavakubani.ru/upload/resize_cache/iblock/06f/668_655_1955d97c767a9db7fd0d66b71d71ba41f/002.jpg"/>
          <p:cNvPicPr>
            <a:picLocks noChangeAspect="1" noChangeArrowheads="1"/>
          </p:cNvPicPr>
          <p:nvPr/>
        </p:nvPicPr>
        <p:blipFill>
          <a:blip r:embed="rId8" cstate="print"/>
          <a:srcRect/>
          <a:stretch>
            <a:fillRect/>
          </a:stretch>
        </p:blipFill>
        <p:spPr bwMode="auto">
          <a:xfrm>
            <a:off x="6357950" y="2928934"/>
            <a:ext cx="2415751" cy="236873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
          <p:cNvSpPr txBox="1">
            <a:spLocks noChangeArrowheads="1"/>
          </p:cNvSpPr>
          <p:nvPr/>
        </p:nvSpPr>
        <p:spPr bwMode="auto">
          <a:xfrm>
            <a:off x="2357438" y="1143000"/>
            <a:ext cx="5857875" cy="461963"/>
          </a:xfrm>
          <a:prstGeom prst="rect">
            <a:avLst/>
          </a:prstGeom>
          <a:noFill/>
          <a:ln w="9525">
            <a:noFill/>
            <a:miter lim="800000"/>
            <a:headEnd/>
            <a:tailEnd/>
          </a:ln>
        </p:spPr>
        <p:txBody>
          <a:bodyPr>
            <a:spAutoFit/>
          </a:bodyPr>
          <a:lstStyle/>
          <a:p>
            <a:r>
              <a:rPr lang="ru-RU" sz="2400"/>
              <a:t>Назовите символы атаманской власти</a:t>
            </a:r>
          </a:p>
        </p:txBody>
      </p:sp>
      <p:pic>
        <p:nvPicPr>
          <p:cNvPr id="15363" name="Picture 8" descr="Картинка 42 из 228">
            <a:hlinkClick r:id="rId2"/>
          </p:cNvPr>
          <p:cNvPicPr>
            <a:picLocks noChangeAspect="1" noChangeArrowheads="1"/>
          </p:cNvPicPr>
          <p:nvPr/>
        </p:nvPicPr>
        <p:blipFill>
          <a:blip r:embed="rId3"/>
          <a:srcRect/>
          <a:stretch>
            <a:fillRect/>
          </a:stretch>
        </p:blipFill>
        <p:spPr bwMode="auto">
          <a:xfrm>
            <a:off x="214313" y="1571625"/>
            <a:ext cx="2079625" cy="1671638"/>
          </a:xfrm>
          <a:prstGeom prst="rect">
            <a:avLst/>
          </a:prstGeom>
          <a:noFill/>
          <a:ln w="9525">
            <a:noFill/>
            <a:miter lim="800000"/>
            <a:headEnd/>
            <a:tailEnd/>
          </a:ln>
        </p:spPr>
      </p:pic>
      <p:pic>
        <p:nvPicPr>
          <p:cNvPr id="15365" name="Picture 15" descr="w24"/>
          <p:cNvPicPr>
            <a:picLocks noChangeAspect="1" noChangeArrowheads="1"/>
          </p:cNvPicPr>
          <p:nvPr/>
        </p:nvPicPr>
        <p:blipFill>
          <a:blip r:embed="rId4"/>
          <a:srcRect/>
          <a:stretch>
            <a:fillRect/>
          </a:stretch>
        </p:blipFill>
        <p:spPr bwMode="auto">
          <a:xfrm>
            <a:off x="5486400" y="4829175"/>
            <a:ext cx="3657600" cy="2028825"/>
          </a:xfrm>
          <a:prstGeom prst="rect">
            <a:avLst/>
          </a:prstGeom>
          <a:noFill/>
          <a:ln w="9525">
            <a:noFill/>
            <a:miter lim="800000"/>
            <a:headEnd/>
            <a:tailEnd/>
          </a:ln>
        </p:spPr>
      </p:pic>
      <p:pic>
        <p:nvPicPr>
          <p:cNvPr id="15366" name="Picture 18" descr="3"/>
          <p:cNvPicPr>
            <a:picLocks noChangeAspect="1" noChangeArrowheads="1"/>
          </p:cNvPicPr>
          <p:nvPr/>
        </p:nvPicPr>
        <p:blipFill>
          <a:blip r:embed="rId5"/>
          <a:srcRect/>
          <a:stretch>
            <a:fillRect/>
          </a:stretch>
        </p:blipFill>
        <p:spPr bwMode="auto">
          <a:xfrm>
            <a:off x="8115300" y="285750"/>
            <a:ext cx="1028700" cy="2982913"/>
          </a:xfrm>
          <a:prstGeom prst="rect">
            <a:avLst/>
          </a:prstGeom>
          <a:noFill/>
          <a:ln w="9525">
            <a:noFill/>
            <a:miter lim="800000"/>
            <a:headEnd/>
            <a:tailEnd/>
          </a:ln>
        </p:spPr>
      </p:pic>
      <p:pic>
        <p:nvPicPr>
          <p:cNvPr id="15367" name="Содержимое 7"/>
          <p:cNvPicPr>
            <a:picLocks noChangeAspect="1" noChangeArrowheads="1"/>
          </p:cNvPicPr>
          <p:nvPr/>
        </p:nvPicPr>
        <p:blipFill>
          <a:blip r:embed="rId6"/>
          <a:srcRect b="13763"/>
          <a:stretch>
            <a:fillRect/>
          </a:stretch>
        </p:blipFill>
        <p:spPr bwMode="auto">
          <a:xfrm>
            <a:off x="5357813" y="1643063"/>
            <a:ext cx="2233612" cy="2214562"/>
          </a:xfrm>
          <a:prstGeom prst="rect">
            <a:avLst/>
          </a:prstGeom>
          <a:noFill/>
          <a:ln w="9525">
            <a:noFill/>
            <a:miter lim="800000"/>
            <a:headEnd/>
            <a:tailEnd/>
          </a:ln>
        </p:spPr>
      </p:pic>
      <p:sp>
        <p:nvSpPr>
          <p:cNvPr id="12" name="Прямоугольник 11"/>
          <p:cNvSpPr/>
          <p:nvPr/>
        </p:nvSpPr>
        <p:spPr>
          <a:xfrm>
            <a:off x="3929058" y="1928802"/>
            <a:ext cx="1174750" cy="461962"/>
          </a:xfrm>
          <a:prstGeom prst="rect">
            <a:avLst/>
          </a:prstGeom>
        </p:spPr>
        <p:txBody>
          <a:bodyPr wrap="none">
            <a:spAutoFit/>
          </a:bodyPr>
          <a:lstStyle/>
          <a:p>
            <a:pPr>
              <a:defRPr/>
            </a:pPr>
            <a:r>
              <a:rPr lang="ru-RU" sz="2400" b="1" dirty="0">
                <a:solidFill>
                  <a:schemeClr val="tx2">
                    <a:lumMod val="75000"/>
                  </a:schemeClr>
                </a:solidFill>
                <a:effectLst>
                  <a:outerShdw blurRad="38100" dist="38100" dir="2700000" algn="tl">
                    <a:srgbClr val="000000">
                      <a:alpha val="43137"/>
                    </a:srgbClr>
                  </a:outerShdw>
                </a:effectLst>
              </a:rPr>
              <a:t>Булава</a:t>
            </a:r>
            <a:endParaRPr lang="ru-RU" sz="2000" b="1" dirty="0">
              <a:solidFill>
                <a:schemeClr val="tx2">
                  <a:lumMod val="75000"/>
                </a:schemeClr>
              </a:solidFill>
            </a:endParaRPr>
          </a:p>
        </p:txBody>
      </p:sp>
      <p:sp>
        <p:nvSpPr>
          <p:cNvPr id="13" name="Прямоугольник 12"/>
          <p:cNvSpPr/>
          <p:nvPr/>
        </p:nvSpPr>
        <p:spPr>
          <a:xfrm>
            <a:off x="3929058" y="4572008"/>
            <a:ext cx="1357313" cy="461963"/>
          </a:xfrm>
          <a:prstGeom prst="rect">
            <a:avLst/>
          </a:prstGeom>
        </p:spPr>
        <p:txBody>
          <a:bodyPr>
            <a:spAutoFit/>
          </a:bodyPr>
          <a:lstStyle/>
          <a:p>
            <a:pPr algn="ctr">
              <a:spcBef>
                <a:spcPct val="50000"/>
              </a:spcBef>
              <a:defRPr/>
            </a:pPr>
            <a:r>
              <a:rPr lang="ru-RU" sz="2400" b="1" dirty="0">
                <a:solidFill>
                  <a:schemeClr val="tx2">
                    <a:lumMod val="75000"/>
                  </a:schemeClr>
                </a:solidFill>
                <a:effectLst>
                  <a:outerShdw blurRad="38100" dist="38100" dir="2700000" algn="tl">
                    <a:srgbClr val="000000">
                      <a:alpha val="43137"/>
                    </a:srgbClr>
                  </a:outerShdw>
                </a:effectLst>
              </a:rPr>
              <a:t>Пернач</a:t>
            </a:r>
          </a:p>
        </p:txBody>
      </p:sp>
      <p:sp>
        <p:nvSpPr>
          <p:cNvPr id="14" name="Прямоугольник 13"/>
          <p:cNvSpPr/>
          <p:nvPr/>
        </p:nvSpPr>
        <p:spPr>
          <a:xfrm>
            <a:off x="3929058" y="2643182"/>
            <a:ext cx="1217612" cy="461962"/>
          </a:xfrm>
          <a:prstGeom prst="rect">
            <a:avLst/>
          </a:prstGeom>
        </p:spPr>
        <p:txBody>
          <a:bodyPr wrap="none">
            <a:spAutoFit/>
          </a:bodyPr>
          <a:lstStyle/>
          <a:p>
            <a:pPr algn="ctr">
              <a:spcBef>
                <a:spcPct val="50000"/>
              </a:spcBef>
              <a:defRPr/>
            </a:pPr>
            <a:r>
              <a:rPr lang="ru-RU" sz="2400" b="1" dirty="0">
                <a:solidFill>
                  <a:schemeClr val="tx2">
                    <a:lumMod val="75000"/>
                  </a:schemeClr>
                </a:solidFill>
                <a:effectLst>
                  <a:outerShdw blurRad="38100" dist="38100" dir="2700000" algn="tl">
                    <a:srgbClr val="000000">
                      <a:alpha val="43137"/>
                    </a:srgbClr>
                  </a:outerShdw>
                </a:effectLst>
              </a:rPr>
              <a:t>Бунчук</a:t>
            </a:r>
          </a:p>
        </p:txBody>
      </p:sp>
      <p:sp>
        <p:nvSpPr>
          <p:cNvPr id="15" name="Прямоугольник 14"/>
          <p:cNvSpPr/>
          <p:nvPr/>
        </p:nvSpPr>
        <p:spPr>
          <a:xfrm>
            <a:off x="4000496" y="3286124"/>
            <a:ext cx="1209675" cy="461963"/>
          </a:xfrm>
          <a:prstGeom prst="rect">
            <a:avLst/>
          </a:prstGeom>
        </p:spPr>
        <p:txBody>
          <a:bodyPr wrap="none">
            <a:spAutoFit/>
          </a:bodyPr>
          <a:lstStyle/>
          <a:p>
            <a:pPr>
              <a:spcBef>
                <a:spcPct val="50000"/>
              </a:spcBef>
              <a:defRPr/>
            </a:pPr>
            <a:r>
              <a:rPr lang="ru-RU" sz="2400" b="1" dirty="0">
                <a:solidFill>
                  <a:schemeClr val="tx2">
                    <a:lumMod val="75000"/>
                  </a:schemeClr>
                </a:solidFill>
                <a:effectLst>
                  <a:outerShdw blurRad="38100" dist="38100" dir="2700000" algn="tl">
                    <a:srgbClr val="000000">
                      <a:alpha val="43137"/>
                    </a:srgbClr>
                  </a:outerShdw>
                </a:effectLst>
              </a:rPr>
              <a:t>Насеки</a:t>
            </a:r>
          </a:p>
        </p:txBody>
      </p:sp>
      <p:sp>
        <p:nvSpPr>
          <p:cNvPr id="20" name="TextBox 19"/>
          <p:cNvSpPr txBox="1"/>
          <p:nvPr/>
        </p:nvSpPr>
        <p:spPr>
          <a:xfrm>
            <a:off x="4000496" y="3929066"/>
            <a:ext cx="1214438" cy="461962"/>
          </a:xfrm>
          <a:prstGeom prst="rect">
            <a:avLst/>
          </a:prstGeom>
          <a:noFill/>
        </p:spPr>
        <p:txBody>
          <a:bodyPr>
            <a:spAutoFit/>
          </a:bodyPr>
          <a:lstStyle/>
          <a:p>
            <a:pPr>
              <a:defRPr/>
            </a:pPr>
            <a:r>
              <a:rPr lang="ru-RU" sz="2400" b="1" dirty="0">
                <a:solidFill>
                  <a:schemeClr val="tx2">
                    <a:lumMod val="75000"/>
                  </a:schemeClr>
                </a:solidFill>
              </a:rPr>
              <a:t>Печать</a:t>
            </a:r>
          </a:p>
        </p:txBody>
      </p:sp>
      <p:sp>
        <p:nvSpPr>
          <p:cNvPr id="16" name="Управляющая кнопка: назад 15">
            <a:hlinkClick r:id="rId7" action="ppaction://hlinksldjump" highlightClick="1"/>
          </p:cNvPr>
          <p:cNvSpPr/>
          <p:nvPr/>
        </p:nvSpPr>
        <p:spPr>
          <a:xfrm>
            <a:off x="857250" y="6215063"/>
            <a:ext cx="785813"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7" name="Прямоугольник 4"/>
          <p:cNvSpPr>
            <a:spLocks noChangeArrowheads="1"/>
          </p:cNvSpPr>
          <p:nvPr/>
        </p:nvSpPr>
        <p:spPr bwMode="auto">
          <a:xfrm>
            <a:off x="571500" y="285750"/>
            <a:ext cx="7643813"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История регалий Кубанского казачества (400)</a:t>
            </a:r>
          </a:p>
        </p:txBody>
      </p:sp>
      <p:sp>
        <p:nvSpPr>
          <p:cNvPr id="18" name="TextBox 17"/>
          <p:cNvSpPr txBox="1"/>
          <p:nvPr/>
        </p:nvSpPr>
        <p:spPr>
          <a:xfrm>
            <a:off x="357188" y="3286125"/>
            <a:ext cx="428625"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t>1</a:t>
            </a:r>
          </a:p>
        </p:txBody>
      </p:sp>
      <p:sp>
        <p:nvSpPr>
          <p:cNvPr id="19" name="TextBox 18"/>
          <p:cNvSpPr txBox="1"/>
          <p:nvPr/>
        </p:nvSpPr>
        <p:spPr>
          <a:xfrm>
            <a:off x="6000750" y="3857625"/>
            <a:ext cx="428625"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t>3</a:t>
            </a:r>
          </a:p>
        </p:txBody>
      </p:sp>
      <p:sp>
        <p:nvSpPr>
          <p:cNvPr id="21" name="TextBox 20"/>
          <p:cNvSpPr txBox="1"/>
          <p:nvPr/>
        </p:nvSpPr>
        <p:spPr>
          <a:xfrm>
            <a:off x="2571750" y="5429250"/>
            <a:ext cx="428625"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t>2</a:t>
            </a:r>
          </a:p>
        </p:txBody>
      </p:sp>
      <p:sp>
        <p:nvSpPr>
          <p:cNvPr id="22" name="TextBox 21"/>
          <p:cNvSpPr txBox="1"/>
          <p:nvPr/>
        </p:nvSpPr>
        <p:spPr>
          <a:xfrm>
            <a:off x="8358188" y="3286125"/>
            <a:ext cx="428625"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t>4</a:t>
            </a:r>
          </a:p>
        </p:txBody>
      </p:sp>
      <p:sp>
        <p:nvSpPr>
          <p:cNvPr id="23" name="TextBox 22"/>
          <p:cNvSpPr txBox="1"/>
          <p:nvPr/>
        </p:nvSpPr>
        <p:spPr>
          <a:xfrm>
            <a:off x="5000625" y="5929313"/>
            <a:ext cx="428625" cy="461962"/>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t>5</a:t>
            </a:r>
          </a:p>
        </p:txBody>
      </p:sp>
      <p:sp>
        <p:nvSpPr>
          <p:cNvPr id="24" name="Рамка 23"/>
          <p:cNvSpPr/>
          <p:nvPr/>
        </p:nvSpPr>
        <p:spPr>
          <a:xfrm>
            <a:off x="0" y="0"/>
            <a:ext cx="9144000" cy="6858000"/>
          </a:xfrm>
          <a:prstGeom prst="frame">
            <a:avLst>
              <a:gd name="adj1" fmla="val 2615"/>
            </a:avLst>
          </a:prstGeom>
          <a:blipFill>
            <a:blip r:embed="rId8"/>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36866" name="Picture 2" descr="http://www.novochmuseum.ru/upload/iblock/a0e/a0edd6dfb72b234282ff5ba02b1054b0.jpg"/>
          <p:cNvPicPr>
            <a:picLocks noChangeAspect="1" noChangeArrowheads="1"/>
          </p:cNvPicPr>
          <p:nvPr/>
        </p:nvPicPr>
        <p:blipFill>
          <a:blip r:embed="rId9"/>
          <a:srcRect t="28571" b="12857"/>
          <a:stretch>
            <a:fillRect/>
          </a:stretch>
        </p:blipFill>
        <p:spPr bwMode="auto">
          <a:xfrm rot="16200000">
            <a:off x="1635762" y="2721902"/>
            <a:ext cx="3083717" cy="13546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0.01133 C -0.03038 0.00763 -0.01719 0.01156 -0.03993 0.00162 C -0.0493 -0.00231 -0.05555 -0.01318 -0.06493 -0.01734 C -0.07708 -0.03954 -0.09201 -0.03145 -0.11493 -0.0333 C -0.12118 -0.03514 -0.12864 -0.03607 -0.13489 -0.04 C -0.1375 -0.04139 -0.13941 -0.04509 -0.14236 -0.04601 C -0.14618 -0.04809 -0.15052 -0.04763 -0.15451 -0.04902 C -0.15989 -0.0511 -0.16458 -0.05341 -0.16962 -0.05572 C -0.17205 -0.05665 -0.17708 -0.05873 -0.17708 -0.0585 C -0.19219 -0.05804 -0.20729 -0.05919 -0.22222 -0.05572 C -0.22517 -0.05526 -0.22465 -0.04809 -0.22726 -0.04601 C -0.22864 -0.04532 -0.25469 -0.04 -0.25469 -0.03954 C -0.28021 -0.03699 -0.30625 -0.03607 -0.33194 -0.0333 C -0.34114 -0.02428 -0.34861 -0.0215 -0.35677 -0.0111 C -0.36406 0.04069 -0.3566 0.07723 -0.33924 0.11977 C -0.34028 0.14266 -0.33385 0.17133 -0.3467 0.19006 C -0.35226 0.19815 -0.35851 0.20532 -0.36424 0.21272 C -0.36753 0.21711 -0.37413 0.22543 -0.37413 0.2259 C -0.375 0.22867 -0.37483 0.2326 -0.37674 0.23491 C -0.38108 0.24023 -0.39305 0.24809 -0.39896 0.24809 " pathEditMode="relative" rAng="0" ptsTypes="fffffffffffffffffffA">
                                      <p:cBhvr>
                                        <p:cTn id="6" dur="2000" fill="hold"/>
                                        <p:tgtEl>
                                          <p:spTgt spid="12">
                                            <p:txEl>
                                              <p:pRg st="0" end="0"/>
                                            </p:txEl>
                                          </p:spTgt>
                                        </p:tgtEl>
                                        <p:attrNameLst>
                                          <p:attrName>ppt_x</p:attrName>
                                          <p:attrName>ppt_y</p:attrName>
                                        </p:attrNameLst>
                                      </p:cBhvr>
                                      <p:rCtr x="-199" y="83"/>
                                    </p:animMotion>
                                  </p:childTnLst>
                                </p:cTn>
                              </p:par>
                              <p:par>
                                <p:cTn id="7" presetID="0" presetClass="path" presetSubtype="0" accel="50000" decel="50000" fill="hold" nodeType="withEffect">
                                  <p:stCondLst>
                                    <p:cond delay="0"/>
                                  </p:stCondLst>
                                  <p:childTnLst>
                                    <p:animMotion origin="layout" path="M -3.61111E-6 -7.51445E-7 C -0.00052 0.00324 -0.00347 0.05873 -0.00486 0.06844 C -0.00659 0.08 -0.01076 0.08832 -0.01389 0.09896 C -0.02204 0.12601 -0.02986 0.15376 -0.04809 0.16786 C -0.0592 0.18983 -0.06788 0.19214 -0.08454 0.19884 C -0.09062 0.19515 -0.11093 0.17919 -0.11666 0.17804 C -0.12639 0.17642 -0.13645 0.17572 -0.14618 0.1748 C -0.16111 0.16879 -0.15225 0.1711 -0.17343 0.1711 " pathEditMode="relative" rAng="0" ptsTypes="fffffffA">
                                      <p:cBhvr>
                                        <p:cTn id="8" dur="2000" fill="hold"/>
                                        <p:tgtEl>
                                          <p:spTgt spid="13">
                                            <p:txEl>
                                              <p:pRg st="0" end="0"/>
                                            </p:txEl>
                                          </p:spTgt>
                                        </p:tgtEl>
                                        <p:attrNameLst>
                                          <p:attrName>ppt_x</p:attrName>
                                          <p:attrName>ppt_y</p:attrName>
                                        </p:attrNameLst>
                                      </p:cBhvr>
                                      <p:rCtr x="-87" y="99"/>
                                    </p:animMotion>
                                  </p:childTnLst>
                                </p:cTn>
                              </p:par>
                              <p:par>
                                <p:cTn id="9" presetID="0" presetClass="path" presetSubtype="0" accel="50000" decel="50000" fill="hold" nodeType="withEffect">
                                  <p:stCondLst>
                                    <p:cond delay="0"/>
                                  </p:stCondLst>
                                  <p:childTnLst>
                                    <p:animMotion origin="layout" path="M -3.05556E-6 -1.32948E-6 C 0.00087 0.14775 -0.00868 0.18012 0.00903 0.21041 C 0.01077 0.22359 0.01129 0.24 0.01285 0.25272 C 0.01476 0.26775 0.01771 0.27792 0.01979 0.29202 C 0.02448 0.32254 0.02952 0.34752 0.03525 0.37341 C 0.04132 0.40093 0.03577 0.38174 0.04115 0.39885 C 0.0415 0.40254 0.04167 0.40694 0.04219 0.40994 C 0.04254 0.41226 0.04323 0.41133 0.04375 0.41272 C 0.04636 0.41965 0.04445 0.4185 0.04653 0.4185 " pathEditMode="relative" rAng="0" ptsTypes="ffffffffA">
                                      <p:cBhvr>
                                        <p:cTn id="10" dur="2000" fill="hold"/>
                                        <p:tgtEl>
                                          <p:spTgt spid="14">
                                            <p:txEl>
                                              <p:pRg st="0" end="0"/>
                                            </p:txEl>
                                          </p:spTgt>
                                        </p:tgtEl>
                                        <p:attrNameLst>
                                          <p:attrName>ppt_x</p:attrName>
                                          <p:attrName>ppt_y</p:attrName>
                                        </p:attrNameLst>
                                      </p:cBhvr>
                                      <p:rCtr x="19" y="210"/>
                                    </p:animMotion>
                                  </p:childTnLst>
                                </p:cTn>
                              </p:par>
                              <p:par>
                                <p:cTn id="11" presetID="0" presetClass="path" presetSubtype="0" accel="50000" decel="50000" fill="hold" nodeType="withEffect">
                                  <p:stCondLst>
                                    <p:cond delay="0"/>
                                  </p:stCondLst>
                                  <p:childTnLst>
                                    <p:animMotion origin="layout" path="M 3.88889E-6 4.04624E-6 C 0.00972 0.00578 0.00885 0.00601 0.03194 0.01156 C 0.10139 0.02844 0.15156 0.03884 0.23489 0.04555 C 0.25902 0.04739 0.29496 0.04901 0.31944 0.05248 C 0.33507 0.05456 0.36458 0.06011 0.36458 0.06011 C 0.36927 0.0652 0.3625 0.05896 0.37204 0.06358 C 0.37951 0.06682 0.36718 0.06474 0.37968 0.06635 C 0.38142 0.06728 0.38333 0.06867 0.38524 0.06982 C 0.38819 0.07144 0.39461 0.07468 0.39461 0.07445 C 0.39687 0.07676 0.39652 0.07583 0.39652 0.07745 " pathEditMode="relative" rAng="0" ptsTypes="fffffffffA">
                                      <p:cBhvr>
                                        <p:cTn id="12" dur="2000" fill="hold"/>
                                        <p:tgtEl>
                                          <p:spTgt spid="15">
                                            <p:txEl>
                                              <p:pRg st="0" end="0"/>
                                            </p:txEl>
                                          </p:spTgt>
                                        </p:tgtEl>
                                        <p:attrNameLst>
                                          <p:attrName>ppt_x</p:attrName>
                                          <p:attrName>ppt_y</p:attrName>
                                        </p:attrNameLst>
                                      </p:cBhvr>
                                      <p:rCtr x="198" y="39"/>
                                    </p:animMotion>
                                  </p:childTnLst>
                                </p:cTn>
                              </p:par>
                              <p:par>
                                <p:cTn id="13" presetID="0" presetClass="path" presetSubtype="0" accel="50000" decel="50000" fill="hold" nodeType="withEffect">
                                  <p:stCondLst>
                                    <p:cond delay="0"/>
                                  </p:stCondLst>
                                  <p:childTnLst>
                                    <p:animMotion origin="layout" path="M -2.77778E-7 8.67052E-7 C 0.04149 -0.00347 0.09219 -0.0074 0.14705 -0.00763 C 0.18021 -0.00763 0.21354 -0.00763 0.24688 -0.00763 C 0.25434 -0.00856 0.26962 -0.01087 0.26962 -0.01179 " pathEditMode="relative" rAng="0" ptsTypes="fffA">
                                      <p:cBhvr>
                                        <p:cTn id="14" dur="2000" fill="hold"/>
                                        <p:tgtEl>
                                          <p:spTgt spid="20">
                                            <p:txEl>
                                              <p:pRg st="0" end="0"/>
                                            </p:txEl>
                                          </p:spTgt>
                                        </p:tgtEl>
                                        <p:attrNameLst>
                                          <p:attrName>ppt_x</p:attrName>
                                          <p:attrName>ppt_y</p:attrName>
                                        </p:attrNameLst>
                                      </p:cBhvr>
                                      <p:rCtr x="135" y="-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s://im0-tub-ru.yandex.net/i?id=015a544a6c554c42b071ccb6b1c0e446-l&amp;n=13"/>
          <p:cNvPicPr>
            <a:picLocks noChangeAspect="1" noChangeArrowheads="1"/>
          </p:cNvPicPr>
          <p:nvPr/>
        </p:nvPicPr>
        <p:blipFill>
          <a:blip r:embed="rId2"/>
          <a:srcRect/>
          <a:stretch>
            <a:fillRect/>
          </a:stretch>
        </p:blipFill>
        <p:spPr bwMode="auto">
          <a:xfrm>
            <a:off x="0" y="142852"/>
            <a:ext cx="2071702" cy="3857628"/>
          </a:xfrm>
          <a:prstGeom prst="rect">
            <a:avLst/>
          </a:prstGeom>
          <a:noFill/>
        </p:spPr>
      </p:pic>
      <p:sp>
        <p:nvSpPr>
          <p:cNvPr id="16388" name="TextBox 4"/>
          <p:cNvSpPr txBox="1">
            <a:spLocks noChangeArrowheads="1"/>
          </p:cNvSpPr>
          <p:nvPr/>
        </p:nvSpPr>
        <p:spPr bwMode="auto">
          <a:xfrm>
            <a:off x="3571868" y="1428736"/>
            <a:ext cx="5000625" cy="8302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solidFill>
                  <a:schemeClr val="accent5">
                    <a:lumMod val="25000"/>
                  </a:schemeClr>
                </a:solidFill>
              </a:rPr>
              <a:t>Когда были вывезены и возвращены регалии казачества?</a:t>
            </a:r>
            <a:endParaRPr lang="ru-RU" sz="2400" dirty="0"/>
          </a:p>
        </p:txBody>
      </p:sp>
      <p:sp>
        <p:nvSpPr>
          <p:cNvPr id="6" name="Прямоугольник 5"/>
          <p:cNvSpPr/>
          <p:nvPr/>
        </p:nvSpPr>
        <p:spPr>
          <a:xfrm>
            <a:off x="214313" y="3929063"/>
            <a:ext cx="4643437" cy="1938337"/>
          </a:xfrm>
          <a:prstGeom prst="rect">
            <a:avLst/>
          </a:prstGeom>
        </p:spPr>
        <p:txBody>
          <a:bodyPr>
            <a:spAutoFit/>
          </a:bodyPr>
          <a:lstStyle/>
          <a:p>
            <a:pPr algn="just">
              <a:spcBef>
                <a:spcPct val="50000"/>
              </a:spcBef>
              <a:defRPr/>
            </a:pPr>
            <a:r>
              <a:rPr lang="ru-RU" sz="2400" dirty="0">
                <a:effectLst>
                  <a:outerShdw blurRad="38100" dist="38100" dir="2700000" algn="tl">
                    <a:srgbClr val="000000">
                      <a:alpha val="43137"/>
                    </a:srgbClr>
                  </a:outerShdw>
                </a:effectLst>
              </a:rPr>
              <a:t>28 февраля 1918 года регалии вывезены в Брюховецкую, через 100 дней они тайно отправлены в Сербию, затем в Югославию и США.</a:t>
            </a:r>
          </a:p>
        </p:txBody>
      </p:sp>
      <p:sp>
        <p:nvSpPr>
          <p:cNvPr id="7" name="Прямоугольник 6"/>
          <p:cNvSpPr>
            <a:spLocks noChangeArrowheads="1"/>
          </p:cNvSpPr>
          <p:nvPr/>
        </p:nvSpPr>
        <p:spPr bwMode="auto">
          <a:xfrm>
            <a:off x="214313" y="5857875"/>
            <a:ext cx="5000625" cy="830263"/>
          </a:xfrm>
          <a:prstGeom prst="rect">
            <a:avLst/>
          </a:prstGeom>
          <a:noFill/>
          <a:ln w="9525">
            <a:noFill/>
            <a:miter lim="800000"/>
            <a:headEnd/>
            <a:tailEnd/>
          </a:ln>
        </p:spPr>
        <p:txBody>
          <a:bodyPr>
            <a:spAutoFit/>
          </a:bodyPr>
          <a:lstStyle/>
          <a:p>
            <a:r>
              <a:rPr lang="ru-RU" sz="2400" dirty="0"/>
              <a:t>20 апреля 2007 года регалии  были  возвращены  на  Кубань. </a:t>
            </a:r>
          </a:p>
        </p:txBody>
      </p:sp>
      <p:pic>
        <p:nvPicPr>
          <p:cNvPr id="16390" name="Picture 4" descr="2"/>
          <p:cNvPicPr>
            <a:picLocks noChangeAspect="1" noChangeArrowheads="1"/>
          </p:cNvPicPr>
          <p:nvPr/>
        </p:nvPicPr>
        <p:blipFill>
          <a:blip r:embed="rId3"/>
          <a:srcRect/>
          <a:stretch>
            <a:fillRect/>
          </a:stretch>
        </p:blipFill>
        <p:spPr bwMode="auto">
          <a:xfrm>
            <a:off x="5000625" y="2428875"/>
            <a:ext cx="3832225" cy="3571875"/>
          </a:xfrm>
          <a:prstGeom prst="rect">
            <a:avLst/>
          </a:prstGeom>
          <a:noFill/>
          <a:ln w="9525">
            <a:noFill/>
            <a:miter lim="800000"/>
            <a:headEnd/>
            <a:tailEnd/>
          </a:ln>
        </p:spPr>
      </p:pic>
      <p:sp>
        <p:nvSpPr>
          <p:cNvPr id="9" name="Управляющая кнопка: назад 8">
            <a:hlinkClick r:id="rId4" action="ppaction://hlinksldjump" highlightClick="1"/>
          </p:cNvPr>
          <p:cNvSpPr/>
          <p:nvPr/>
        </p:nvSpPr>
        <p:spPr>
          <a:xfrm>
            <a:off x="8072438" y="6215063"/>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Прямоугольник 4"/>
          <p:cNvSpPr>
            <a:spLocks noChangeArrowheads="1"/>
          </p:cNvSpPr>
          <p:nvPr/>
        </p:nvSpPr>
        <p:spPr bwMode="auto">
          <a:xfrm>
            <a:off x="2571736" y="285750"/>
            <a:ext cx="6215077" cy="83099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square">
            <a:spAutoFit/>
          </a:bodyPr>
          <a:lstStyle/>
          <a:p>
            <a:pPr algn="ctr">
              <a:defRPr/>
            </a:pPr>
            <a:r>
              <a:rPr lang="ru-RU" sz="2400" dirty="0">
                <a:latin typeface="Comic Sans MS" pitchFamily="66" charset="0"/>
              </a:rPr>
              <a:t>История регалий Кубанского казачества (500)</a:t>
            </a:r>
          </a:p>
        </p:txBody>
      </p:sp>
      <p:sp>
        <p:nvSpPr>
          <p:cNvPr id="11" name="Рамка 10"/>
          <p:cNvSpPr/>
          <p:nvPr/>
        </p:nvSpPr>
        <p:spPr>
          <a:xfrm>
            <a:off x="0" y="0"/>
            <a:ext cx="9144000" cy="6858000"/>
          </a:xfrm>
          <a:prstGeom prst="frame">
            <a:avLst>
              <a:gd name="adj1" fmla="val 2615"/>
            </a:avLst>
          </a:prstGeom>
          <a:blipFill>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13" presetID="1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0" y="277813"/>
            <a:ext cx="8229600" cy="1139825"/>
          </a:xfrm>
        </p:spPr>
        <p:txBody>
          <a:bodyPr/>
          <a:lstStyle/>
          <a:p>
            <a:pPr eaLnBrk="1" hangingPunct="1">
              <a:defRPr/>
            </a:pPr>
            <a:r>
              <a:rPr lang="en-US" sz="4000" dirty="0" smtClean="0"/>
              <a:t/>
            </a:r>
            <a:br>
              <a:rPr lang="en-US" sz="4000" dirty="0" smtClean="0"/>
            </a:br>
            <a:endParaRPr lang="ru-RU" sz="4000" dirty="0" smtClean="0"/>
          </a:p>
        </p:txBody>
      </p:sp>
      <p:sp>
        <p:nvSpPr>
          <p:cNvPr id="45059" name="Rectangle 3"/>
          <p:cNvSpPr>
            <a:spLocks noGrp="1" noChangeArrowheads="1"/>
          </p:cNvSpPr>
          <p:nvPr>
            <p:ph type="body" sz="half" idx="4294967295"/>
          </p:nvPr>
        </p:nvSpPr>
        <p:spPr>
          <a:xfrm>
            <a:off x="0" y="1600200"/>
            <a:ext cx="4038600" cy="4525963"/>
          </a:xfrm>
        </p:spPr>
        <p:txBody>
          <a:bodyPr/>
          <a:lstStyle/>
          <a:p>
            <a:pPr eaLnBrk="1" hangingPunct="1">
              <a:defRPr/>
            </a:pPr>
            <a:endParaRPr lang="en-US" sz="2800" dirty="0" smtClean="0"/>
          </a:p>
          <a:p>
            <a:pPr eaLnBrk="1" hangingPunct="1">
              <a:defRPr/>
            </a:pPr>
            <a:endParaRPr lang="ru-RU" sz="2800" dirty="0" smtClean="0"/>
          </a:p>
        </p:txBody>
      </p:sp>
      <p:pic>
        <p:nvPicPr>
          <p:cNvPr id="17412" name="Picture 29"/>
          <p:cNvPicPr>
            <a:picLocks noChangeAspect="1" noChangeArrowheads="1"/>
          </p:cNvPicPr>
          <p:nvPr/>
        </p:nvPicPr>
        <p:blipFill>
          <a:blip r:embed="rId2"/>
          <a:srcRect/>
          <a:stretch>
            <a:fillRect/>
          </a:stretch>
        </p:blipFill>
        <p:spPr bwMode="auto">
          <a:xfrm>
            <a:off x="533400" y="1066800"/>
            <a:ext cx="8001000" cy="4419600"/>
          </a:xfrm>
          <a:prstGeom prst="rect">
            <a:avLst/>
          </a:prstGeom>
          <a:noFill/>
          <a:ln w="9525">
            <a:noFill/>
            <a:miter lim="800000"/>
            <a:headEnd/>
            <a:tailEnd/>
          </a:ln>
        </p:spPr>
      </p:pic>
      <p:sp>
        <p:nvSpPr>
          <p:cNvPr id="15367" name="Text Box 32"/>
          <p:cNvSpPr txBox="1">
            <a:spLocks noChangeArrowheads="1"/>
          </p:cNvSpPr>
          <p:nvPr/>
        </p:nvSpPr>
        <p:spPr bwMode="auto">
          <a:xfrm>
            <a:off x="533400" y="5494338"/>
            <a:ext cx="7924800" cy="830262"/>
          </a:xfrm>
          <a:prstGeom prst="rect">
            <a:avLst/>
          </a:prstGeom>
          <a:noFill/>
          <a:ln w="9525">
            <a:noFill/>
            <a:miter lim="800000"/>
            <a:headEnd/>
            <a:tailEnd/>
          </a:ln>
        </p:spPr>
        <p:txBody>
          <a:bodyPr>
            <a:spAutoFit/>
          </a:bodyPr>
          <a:lstStyle/>
          <a:p>
            <a:pPr algn="ctr">
              <a:spcBef>
                <a:spcPct val="50000"/>
              </a:spcBef>
              <a:defRPr/>
            </a:pPr>
            <a:r>
              <a:rPr lang="ru-RU" sz="2400" dirty="0">
                <a:effectLst>
                  <a:outerShdw blurRad="38100" dist="38100" dir="2700000" algn="tl">
                    <a:srgbClr val="000000">
                      <a:alpha val="43137"/>
                    </a:srgbClr>
                  </a:outerShdw>
                </a:effectLst>
              </a:rPr>
              <a:t>Белые знамёна ,жалованные Екатериной </a:t>
            </a:r>
            <a:r>
              <a:rPr lang="en-US" sz="2400" dirty="0">
                <a:effectLst>
                  <a:outerShdw blurRad="38100" dist="38100" dir="2700000" algn="tl">
                    <a:srgbClr val="000000">
                      <a:alpha val="43137"/>
                    </a:srgbClr>
                  </a:outerShdw>
                </a:effectLst>
              </a:rPr>
              <a:t>II</a:t>
            </a:r>
            <a:r>
              <a:rPr lang="ru-RU" sz="2400" dirty="0">
                <a:effectLst>
                  <a:outerShdw blurRad="38100" dist="38100" dir="2700000" algn="tl">
                    <a:srgbClr val="000000">
                      <a:alpha val="43137"/>
                    </a:srgbClr>
                  </a:outerShdw>
                </a:effectLst>
              </a:rPr>
              <a:t> черноморским казакам.</a:t>
            </a:r>
          </a:p>
        </p:txBody>
      </p:sp>
      <p:sp>
        <p:nvSpPr>
          <p:cNvPr id="17414" name="Прямоугольник 7"/>
          <p:cNvSpPr>
            <a:spLocks noChangeArrowheads="1"/>
          </p:cNvSpPr>
          <p:nvPr/>
        </p:nvSpPr>
        <p:spPr bwMode="auto">
          <a:xfrm>
            <a:off x="457200" y="209550"/>
            <a:ext cx="8305800" cy="830263"/>
          </a:xfrm>
          <a:prstGeom prst="rect">
            <a:avLst/>
          </a:prstGeom>
          <a:noFill/>
          <a:ln w="9525">
            <a:noFill/>
            <a:miter lim="800000"/>
            <a:headEnd/>
            <a:tailEnd/>
          </a:ln>
        </p:spPr>
        <p:txBody>
          <a:bodyPr>
            <a:spAutoFit/>
          </a:bodyPr>
          <a:lstStyle/>
          <a:p>
            <a:pPr algn="ctr"/>
            <a:r>
              <a:rPr lang="ru-RU" sz="2400" u="sng"/>
              <a:t>Самая ценная и значимая часть регалий -это войсковые знамёна</a:t>
            </a:r>
            <a:r>
              <a:rPr lang="ru-RU" sz="2400"/>
              <a:t> </a:t>
            </a:r>
          </a:p>
        </p:txBody>
      </p:sp>
      <p:sp>
        <p:nvSpPr>
          <p:cNvPr id="7" name="Управляющая кнопка: назад 6">
            <a:hlinkClick r:id="rId3" action="ppaction://hlinksldjump" highlightClick="1"/>
          </p:cNvPr>
          <p:cNvSpPr/>
          <p:nvPr/>
        </p:nvSpPr>
        <p:spPr>
          <a:xfrm>
            <a:off x="8072438" y="6143625"/>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Рамка 8"/>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ramdou61.edumsko.ru/uploads/3000/2702/section/179607/SOVYoNOK.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57158" y="2207544"/>
            <a:ext cx="5072098" cy="4269443"/>
          </a:xfrm>
          <a:prstGeom prst="rect">
            <a:avLst/>
          </a:prstGeom>
          <a:noFill/>
        </p:spPr>
      </p:pic>
      <p:sp>
        <p:nvSpPr>
          <p:cNvPr id="18435" name="AutoShape 3"/>
          <p:cNvSpPr>
            <a:spLocks noChangeArrowheads="1"/>
          </p:cNvSpPr>
          <p:nvPr/>
        </p:nvSpPr>
        <p:spPr bwMode="auto">
          <a:xfrm>
            <a:off x="3352800" y="762000"/>
            <a:ext cx="5105400" cy="2209800"/>
          </a:xfrm>
          <a:prstGeom prst="cloudCallout">
            <a:avLst>
              <a:gd name="adj1" fmla="val -48880"/>
              <a:gd name="adj2" fmla="val 14153"/>
            </a:avLst>
          </a:prstGeom>
          <a:ln>
            <a:headEnd/>
            <a:tailEnd/>
          </a:ln>
        </p:spPr>
        <p:style>
          <a:lnRef idx="3">
            <a:schemeClr val="lt1"/>
          </a:lnRef>
          <a:fillRef idx="1">
            <a:schemeClr val="accent6"/>
          </a:fillRef>
          <a:effectRef idx="1">
            <a:schemeClr val="accent6"/>
          </a:effectRef>
          <a:fontRef idx="minor">
            <a:schemeClr val="lt1"/>
          </a:fontRef>
        </p:style>
        <p:txBody>
          <a:bodyPr/>
          <a:lstStyle/>
          <a:p>
            <a:pPr algn="ctr">
              <a:defRPr/>
            </a:pPr>
            <a:endParaRPr lang="ru-RU" sz="2400"/>
          </a:p>
        </p:txBody>
      </p:sp>
      <p:sp>
        <p:nvSpPr>
          <p:cNvPr id="18436" name="Text Box 4"/>
          <p:cNvSpPr txBox="1">
            <a:spLocks noChangeArrowheads="1"/>
          </p:cNvSpPr>
          <p:nvPr/>
        </p:nvSpPr>
        <p:spPr bwMode="auto">
          <a:xfrm>
            <a:off x="4191000" y="1327150"/>
            <a:ext cx="3868738" cy="701675"/>
          </a:xfrm>
          <a:prstGeom prst="rect">
            <a:avLst/>
          </a:prstGeom>
          <a:noFill/>
          <a:ln w="9525">
            <a:noFill/>
            <a:miter lim="800000"/>
            <a:headEnd/>
            <a:tailEnd/>
          </a:ln>
        </p:spPr>
        <p:txBody>
          <a:bodyPr wrap="none">
            <a:spAutoFit/>
          </a:bodyPr>
          <a:lstStyle/>
          <a:p>
            <a:pPr>
              <a:defRPr/>
            </a:pPr>
            <a:r>
              <a:rPr lang="ru-RU" sz="4000" dirty="0">
                <a:solidFill>
                  <a:schemeClr val="accent5">
                    <a:lumMod val="25000"/>
                  </a:schemeClr>
                </a:solidFill>
                <a:hlinkClick r:id="rId3" action="ppaction://hlinksldjump"/>
              </a:rPr>
              <a:t>П О Д У М А Й </a:t>
            </a:r>
            <a:r>
              <a:rPr lang="ru-RU" sz="4000" dirty="0">
                <a:solidFill>
                  <a:schemeClr val="accent5">
                    <a:lumMod val="25000"/>
                  </a:schemeClr>
                </a:solidFill>
              </a:rPr>
              <a:t>!</a:t>
            </a:r>
          </a:p>
        </p:txBody>
      </p:sp>
      <p:sp>
        <p:nvSpPr>
          <p:cNvPr id="5" name="Рамка 4"/>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571500" y="2143125"/>
            <a:ext cx="8215313" cy="1200150"/>
          </a:xfrm>
          <a:prstGeom prst="rect">
            <a:avLst/>
          </a:prstGeom>
          <a:noFill/>
          <a:ln w="9525">
            <a:noFill/>
            <a:miter lim="800000"/>
            <a:headEnd/>
            <a:tailEnd/>
          </a:ln>
        </p:spPr>
        <p:txBody>
          <a:bodyPr>
            <a:spAutoFit/>
          </a:bodyPr>
          <a:lstStyle/>
          <a:p>
            <a:pPr algn="just"/>
            <a:r>
              <a:rPr lang="ru-RU" sz="2400" b="1"/>
              <a:t>Хутор    Братский</a:t>
            </a:r>
            <a:r>
              <a:rPr lang="en-US" sz="2400" b="1"/>
              <a:t> </a:t>
            </a:r>
            <a:r>
              <a:rPr lang="ru-RU" sz="2400" b="1"/>
              <a:t>о</a:t>
            </a:r>
            <a:r>
              <a:rPr lang="ru-RU" sz="2400"/>
              <a:t>снован  в  1885  г.  крестьянами  собственниками  на  земле  (100 дес., 1 дес. чуть больше га), купленной  ими  у  генерала  Е.Макарова. </a:t>
            </a:r>
          </a:p>
        </p:txBody>
      </p:sp>
      <p:sp>
        <p:nvSpPr>
          <p:cNvPr id="19460" name="TextBox 6"/>
          <p:cNvSpPr txBox="1">
            <a:spLocks noChangeArrowheads="1"/>
          </p:cNvSpPr>
          <p:nvPr/>
        </p:nvSpPr>
        <p:spPr bwMode="auto">
          <a:xfrm>
            <a:off x="1000125" y="1214438"/>
            <a:ext cx="7000875" cy="4619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b="1" dirty="0">
                <a:solidFill>
                  <a:schemeClr val="accent5">
                    <a:lumMod val="25000"/>
                  </a:schemeClr>
                </a:solidFill>
              </a:rPr>
              <a:t>Когда и кем был основан наш хутор Братский?</a:t>
            </a:r>
          </a:p>
        </p:txBody>
      </p:sp>
      <p:sp>
        <p:nvSpPr>
          <p:cNvPr id="9" name="Управляющая кнопка: назад 8">
            <a:hlinkClick r:id="rId2" action="ppaction://hlinksldjump" highlightClick="1"/>
          </p:cNvPr>
          <p:cNvSpPr/>
          <p:nvPr/>
        </p:nvSpPr>
        <p:spPr>
          <a:xfrm>
            <a:off x="8072438" y="6215063"/>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рямоугольник 4"/>
          <p:cNvSpPr>
            <a:spLocks noChangeArrowheads="1"/>
          </p:cNvSpPr>
          <p:nvPr/>
        </p:nvSpPr>
        <p:spPr bwMode="auto">
          <a:xfrm>
            <a:off x="1214438" y="357188"/>
            <a:ext cx="6500812" cy="5842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3200" dirty="0">
                <a:latin typeface="Comic Sans MS" pitchFamily="66" charset="0"/>
              </a:rPr>
              <a:t>История родного хутора (100)</a:t>
            </a:r>
          </a:p>
        </p:txBody>
      </p:sp>
      <p:sp>
        <p:nvSpPr>
          <p:cNvPr id="10" name="Рамка 9"/>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19463" name="Picture 7"/>
          <p:cNvPicPr>
            <a:picLocks noChangeAspect="1" noChangeArrowheads="1"/>
          </p:cNvPicPr>
          <p:nvPr/>
        </p:nvPicPr>
        <p:blipFill>
          <a:blip r:embed="rId4"/>
          <a:srcRect/>
          <a:stretch>
            <a:fillRect/>
          </a:stretch>
        </p:blipFill>
        <p:spPr bwMode="auto">
          <a:xfrm>
            <a:off x="1785938" y="3571875"/>
            <a:ext cx="4929202" cy="2995613"/>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857250" y="2286000"/>
            <a:ext cx="7215188" cy="461963"/>
          </a:xfrm>
          <a:prstGeom prst="rect">
            <a:avLst/>
          </a:prstGeom>
          <a:noFill/>
          <a:ln w="9525">
            <a:noFill/>
            <a:miter lim="800000"/>
            <a:headEnd/>
            <a:tailEnd/>
          </a:ln>
        </p:spPr>
        <p:txBody>
          <a:bodyPr>
            <a:spAutoFit/>
          </a:bodyPr>
          <a:lstStyle/>
          <a:p>
            <a:r>
              <a:rPr lang="ru-RU" sz="2400" b="1"/>
              <a:t>Население х.Братского составляло 335 человек</a:t>
            </a:r>
            <a:r>
              <a:rPr lang="ru-RU" sz="2400"/>
              <a:t>. </a:t>
            </a:r>
          </a:p>
        </p:txBody>
      </p:sp>
      <p:sp>
        <p:nvSpPr>
          <p:cNvPr id="20484" name="TextBox 6"/>
          <p:cNvSpPr txBox="1">
            <a:spLocks noChangeArrowheads="1"/>
          </p:cNvSpPr>
          <p:nvPr/>
        </p:nvSpPr>
        <p:spPr bwMode="auto">
          <a:xfrm>
            <a:off x="1214438" y="1143000"/>
            <a:ext cx="6572250" cy="8302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ru-RU" sz="2400" dirty="0">
                <a:solidFill>
                  <a:schemeClr val="accent5">
                    <a:lumMod val="25000"/>
                  </a:schemeClr>
                </a:solidFill>
              </a:rPr>
              <a:t>Какова была численность населения  хутора Братского в 1885 году?</a:t>
            </a:r>
          </a:p>
        </p:txBody>
      </p:sp>
      <p:sp>
        <p:nvSpPr>
          <p:cNvPr id="10" name="Управляющая кнопка: назад 9">
            <a:hlinkClick r:id="rId2" action="ppaction://hlinksldjump" highlightClick="1"/>
          </p:cNvPr>
          <p:cNvSpPr/>
          <p:nvPr/>
        </p:nvSpPr>
        <p:spPr>
          <a:xfrm>
            <a:off x="7929563" y="6072188"/>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рямоугольник 4"/>
          <p:cNvSpPr>
            <a:spLocks noChangeArrowheads="1"/>
          </p:cNvSpPr>
          <p:nvPr/>
        </p:nvSpPr>
        <p:spPr bwMode="auto">
          <a:xfrm>
            <a:off x="1357313" y="357188"/>
            <a:ext cx="6286500" cy="5842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3200" dirty="0">
                <a:latin typeface="Comic Sans MS" pitchFamily="66" charset="0"/>
              </a:rPr>
              <a:t>История родного хутора (200)</a:t>
            </a:r>
          </a:p>
        </p:txBody>
      </p:sp>
      <p:sp>
        <p:nvSpPr>
          <p:cNvPr id="9" name="Рамка 8"/>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20487" name="Picture 7"/>
          <p:cNvPicPr>
            <a:picLocks noChangeAspect="1" noChangeArrowheads="1"/>
          </p:cNvPicPr>
          <p:nvPr/>
        </p:nvPicPr>
        <p:blipFill>
          <a:blip r:embed="rId4"/>
          <a:srcRect/>
          <a:stretch>
            <a:fillRect/>
          </a:stretch>
        </p:blipFill>
        <p:spPr bwMode="auto">
          <a:xfrm>
            <a:off x="1214414" y="3071810"/>
            <a:ext cx="6485182" cy="31845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a:spLocks noChangeArrowheads="1"/>
          </p:cNvSpPr>
          <p:nvPr/>
        </p:nvSpPr>
        <p:spPr bwMode="auto">
          <a:xfrm>
            <a:off x="3071813" y="3714750"/>
            <a:ext cx="6286500" cy="1200150"/>
          </a:xfrm>
          <a:prstGeom prst="rect">
            <a:avLst/>
          </a:prstGeom>
          <a:noFill/>
          <a:ln w="9525">
            <a:noFill/>
            <a:miter lim="800000"/>
            <a:headEnd/>
            <a:tailEnd/>
          </a:ln>
        </p:spPr>
        <p:txBody>
          <a:bodyPr>
            <a:spAutoFit/>
          </a:bodyPr>
          <a:lstStyle/>
          <a:p>
            <a:r>
              <a:rPr lang="ru-RU" sz="2400"/>
              <a:t>Петропавловскій  молитвенный  домъ  построенъ  въ  1896 г.  изъ  жженнаго  кирпича;  стоимость  зданія  -  4000 р.</a:t>
            </a:r>
          </a:p>
        </p:txBody>
      </p:sp>
      <p:pic>
        <p:nvPicPr>
          <p:cNvPr id="21507" name="Picture 2" descr="C:\Documents and Settings\Лена\Рабочий стол\ДОКЛАД\Кущевская_часовна1.jpg"/>
          <p:cNvPicPr>
            <a:picLocks noChangeAspect="1" noChangeArrowheads="1"/>
          </p:cNvPicPr>
          <p:nvPr/>
        </p:nvPicPr>
        <p:blipFill>
          <a:blip r:embed="rId2"/>
          <a:srcRect/>
          <a:stretch>
            <a:fillRect/>
          </a:stretch>
        </p:blipFill>
        <p:spPr bwMode="auto">
          <a:xfrm>
            <a:off x="571472" y="3143248"/>
            <a:ext cx="2442193" cy="2265253"/>
          </a:xfrm>
          <a:prstGeom prst="rect">
            <a:avLst/>
          </a:prstGeom>
          <a:noFill/>
          <a:ln w="9525">
            <a:noFill/>
            <a:miter lim="800000"/>
            <a:headEnd/>
            <a:tailEnd/>
          </a:ln>
        </p:spPr>
      </p:pic>
      <p:sp>
        <p:nvSpPr>
          <p:cNvPr id="21509" name="TextBox 4"/>
          <p:cNvSpPr txBox="1">
            <a:spLocks noChangeArrowheads="1"/>
          </p:cNvSpPr>
          <p:nvPr/>
        </p:nvSpPr>
        <p:spPr bwMode="auto">
          <a:xfrm>
            <a:off x="714375" y="1500188"/>
            <a:ext cx="8215313" cy="8302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ru-RU" sz="2400" b="1" dirty="0">
                <a:solidFill>
                  <a:schemeClr val="accent5">
                    <a:lumMod val="25000"/>
                  </a:schemeClr>
                </a:solidFill>
              </a:rPr>
              <a:t>Когда был построен молитвенный дом в хуторе Братском?</a:t>
            </a:r>
          </a:p>
        </p:txBody>
      </p:sp>
      <p:sp>
        <p:nvSpPr>
          <p:cNvPr id="6" name="Управляющая кнопка: назад 5">
            <a:hlinkClick r:id="rId3" action="ppaction://hlinksldjump" highlightClick="1"/>
          </p:cNvPr>
          <p:cNvSpPr/>
          <p:nvPr/>
        </p:nvSpPr>
        <p:spPr>
          <a:xfrm>
            <a:off x="7929563" y="6143625"/>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рямоугольник 4"/>
          <p:cNvSpPr>
            <a:spLocks noChangeArrowheads="1"/>
          </p:cNvSpPr>
          <p:nvPr/>
        </p:nvSpPr>
        <p:spPr bwMode="auto">
          <a:xfrm>
            <a:off x="1285875" y="428625"/>
            <a:ext cx="6357938" cy="5842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3200" dirty="0">
                <a:latin typeface="Comic Sans MS" pitchFamily="66" charset="0"/>
              </a:rPr>
              <a:t>История родного хутора (300)</a:t>
            </a:r>
          </a:p>
        </p:txBody>
      </p:sp>
      <p:sp>
        <p:nvSpPr>
          <p:cNvPr id="9" name="Рамка 8"/>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40" name="Picture 12" descr="https://gznii.files.wordpress.com/2015/11/17033.jpg"/>
          <p:cNvPicPr>
            <a:picLocks noChangeAspect="1" noChangeArrowheads="1"/>
          </p:cNvPicPr>
          <p:nvPr/>
        </p:nvPicPr>
        <p:blipFill>
          <a:blip r:embed="rId2" cstate="print"/>
          <a:srcRect/>
          <a:stretch>
            <a:fillRect/>
          </a:stretch>
        </p:blipFill>
        <p:spPr bwMode="auto">
          <a:xfrm>
            <a:off x="0" y="3377426"/>
            <a:ext cx="8929718" cy="3480574"/>
          </a:xfrm>
          <a:prstGeom prst="rect">
            <a:avLst/>
          </a:prstGeom>
          <a:noFill/>
          <a:effectLst/>
        </p:spPr>
      </p:pic>
      <p:sp>
        <p:nvSpPr>
          <p:cNvPr id="4098" name="Rectangle 6"/>
          <p:cNvSpPr>
            <a:spLocks noChangeArrowheads="1"/>
          </p:cNvSpPr>
          <p:nvPr/>
        </p:nvSpPr>
        <p:spPr bwMode="auto">
          <a:xfrm>
            <a:off x="2000232" y="428604"/>
            <a:ext cx="6000762" cy="2677656"/>
          </a:xfrm>
          <a:prstGeom prst="rect">
            <a:avLst/>
          </a:prstGeom>
          <a:noFill/>
          <a:ln w="9525">
            <a:noFill/>
            <a:miter lim="800000"/>
            <a:headEnd/>
            <a:tailEnd/>
          </a:ln>
        </p:spPr>
        <p:txBody>
          <a:bodyPr wrap="square">
            <a:spAutoFit/>
          </a:bodyPr>
          <a:lstStyle/>
          <a:p>
            <a:r>
              <a:rPr lang="ru-RU" sz="2400" b="1" dirty="0"/>
              <a:t>Кубань, моя родная сторона,</a:t>
            </a:r>
            <a:br>
              <a:rPr lang="ru-RU" sz="2400" b="1" dirty="0"/>
            </a:br>
            <a:r>
              <a:rPr lang="ru-RU" sz="2400" b="1" dirty="0"/>
              <a:t>К тебе тянусь я сердцем неизменно,</a:t>
            </a:r>
            <a:br>
              <a:rPr lang="ru-RU" sz="2400" b="1" dirty="0"/>
            </a:br>
            <a:r>
              <a:rPr lang="ru-RU" sz="2400" b="1" dirty="0"/>
              <a:t>Да будет прошлое твое нетленно,</a:t>
            </a:r>
            <a:br>
              <a:rPr lang="ru-RU" sz="2400" b="1" dirty="0"/>
            </a:br>
            <a:r>
              <a:rPr lang="ru-RU" sz="2400" b="1" dirty="0"/>
              <a:t>В трудах своих, о, будь благословенна,</a:t>
            </a:r>
            <a:br>
              <a:rPr lang="ru-RU" sz="2400" b="1" dirty="0"/>
            </a:br>
            <a:r>
              <a:rPr lang="ru-RU" sz="2400" b="1" dirty="0"/>
              <a:t>Кубань, моя родная сторона, –</a:t>
            </a:r>
            <a:br>
              <a:rPr lang="ru-RU" sz="2400" b="1" dirty="0"/>
            </a:br>
            <a:r>
              <a:rPr lang="ru-RU" sz="2400" b="1" dirty="0"/>
              <a:t>Пусть новые взрастают семена</a:t>
            </a:r>
            <a:br>
              <a:rPr lang="ru-RU" sz="2400" b="1" dirty="0"/>
            </a:br>
            <a:r>
              <a:rPr lang="ru-RU" sz="2400" b="1" dirty="0"/>
              <a:t>И вечно житница твоя полна!</a:t>
            </a:r>
          </a:p>
        </p:txBody>
      </p:sp>
      <p:sp>
        <p:nvSpPr>
          <p:cNvPr id="5" name="Рамка 4"/>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48130" name="AutoShape 2" descr="http://begemotik62.ru/photos/58cbe94702aef.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8132" name="AutoShape 4" descr="http://begemotik62.ru/photos/58cbe94702aef.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8134" name="AutoShape 6" descr="http://begemotik62.ru/photos/58cbe94702aef.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a:spLocks noChangeArrowheads="1"/>
          </p:cNvSpPr>
          <p:nvPr/>
        </p:nvSpPr>
        <p:spPr bwMode="auto">
          <a:xfrm>
            <a:off x="3714743" y="3714750"/>
            <a:ext cx="5643569" cy="830263"/>
          </a:xfrm>
          <a:prstGeom prst="rect">
            <a:avLst/>
          </a:prstGeom>
          <a:noFill/>
          <a:ln w="9525">
            <a:noFill/>
            <a:miter lim="800000"/>
            <a:headEnd/>
            <a:tailEnd/>
          </a:ln>
        </p:spPr>
        <p:txBody>
          <a:bodyPr wrap="square">
            <a:spAutoFit/>
          </a:bodyPr>
          <a:lstStyle/>
          <a:p>
            <a:r>
              <a:rPr lang="ru-RU" sz="2400" dirty="0" err="1"/>
              <a:t>Составъ</a:t>
            </a:r>
            <a:r>
              <a:rPr lang="ru-RU" sz="2400" dirty="0"/>
              <a:t>  причта:  </a:t>
            </a:r>
          </a:p>
          <a:p>
            <a:r>
              <a:rPr lang="ru-RU" sz="2400" dirty="0"/>
              <a:t>1  </a:t>
            </a:r>
            <a:r>
              <a:rPr lang="ru-RU" sz="2400" dirty="0" err="1"/>
              <a:t>священникъ</a:t>
            </a:r>
            <a:r>
              <a:rPr lang="ru-RU" sz="2400" dirty="0"/>
              <a:t>,  1  </a:t>
            </a:r>
            <a:r>
              <a:rPr lang="ru-RU" sz="2400" dirty="0" err="1"/>
              <a:t>діаконъ</a:t>
            </a:r>
            <a:r>
              <a:rPr lang="ru-RU" sz="2400" dirty="0"/>
              <a:t>  и  1  </a:t>
            </a:r>
            <a:r>
              <a:rPr lang="ru-RU" sz="2400" dirty="0" err="1"/>
              <a:t>псал</a:t>
            </a:r>
            <a:endParaRPr lang="ru-RU" sz="2400" dirty="0"/>
          </a:p>
        </p:txBody>
      </p:sp>
      <p:sp>
        <p:nvSpPr>
          <p:cNvPr id="22533" name="TextBox 4"/>
          <p:cNvSpPr txBox="1">
            <a:spLocks noChangeArrowheads="1"/>
          </p:cNvSpPr>
          <p:nvPr/>
        </p:nvSpPr>
        <p:spPr bwMode="auto">
          <a:xfrm>
            <a:off x="1643063" y="1428750"/>
            <a:ext cx="5715000" cy="4619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solidFill>
                  <a:schemeClr val="accent5">
                    <a:lumMod val="25000"/>
                  </a:schemeClr>
                </a:solidFill>
              </a:rPr>
              <a:t>Каков состав причта молитвенного дома?</a:t>
            </a:r>
          </a:p>
        </p:txBody>
      </p:sp>
      <p:sp>
        <p:nvSpPr>
          <p:cNvPr id="6" name="Управляющая кнопка: назад 5">
            <a:hlinkClick r:id="rId2" action="ppaction://hlinksldjump" highlightClick="1"/>
          </p:cNvPr>
          <p:cNvSpPr/>
          <p:nvPr/>
        </p:nvSpPr>
        <p:spPr>
          <a:xfrm>
            <a:off x="7929563" y="6143625"/>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Рамка 6"/>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8" name="Прямоугольник 4"/>
          <p:cNvSpPr>
            <a:spLocks noChangeArrowheads="1"/>
          </p:cNvSpPr>
          <p:nvPr/>
        </p:nvSpPr>
        <p:spPr bwMode="auto">
          <a:xfrm>
            <a:off x="1143000" y="428625"/>
            <a:ext cx="6786563" cy="5842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3200" dirty="0">
                <a:latin typeface="Comic Sans MS" pitchFamily="66" charset="0"/>
              </a:rPr>
              <a:t>История родного хутора (400)</a:t>
            </a:r>
          </a:p>
        </p:txBody>
      </p:sp>
      <p:pic>
        <p:nvPicPr>
          <p:cNvPr id="29698" name="Picture 2" descr="https://im0-tub-ru.yandex.net/i?id=7243f56809a46c2ab39bcc1d5e855aa6&amp;n=33&amp;h=215&amp;w=275"/>
          <p:cNvPicPr>
            <a:picLocks noChangeAspect="1" noChangeArrowheads="1"/>
          </p:cNvPicPr>
          <p:nvPr/>
        </p:nvPicPr>
        <p:blipFill>
          <a:blip r:embed="rId4"/>
          <a:srcRect/>
          <a:stretch>
            <a:fillRect/>
          </a:stretch>
        </p:blipFill>
        <p:spPr bwMode="auto">
          <a:xfrm>
            <a:off x="214282" y="2428868"/>
            <a:ext cx="3344866" cy="26150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trips(downLeft)">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a:spLocks noChangeArrowheads="1"/>
          </p:cNvSpPr>
          <p:nvPr/>
        </p:nvSpPr>
        <p:spPr bwMode="auto">
          <a:xfrm>
            <a:off x="285750" y="3000375"/>
            <a:ext cx="4929188" cy="3416300"/>
          </a:xfrm>
          <a:prstGeom prst="rect">
            <a:avLst/>
          </a:prstGeom>
          <a:noFill/>
          <a:ln w="9525">
            <a:noFill/>
            <a:miter lim="800000"/>
            <a:headEnd/>
            <a:tailEnd/>
          </a:ln>
        </p:spPr>
        <p:txBody>
          <a:bodyPr>
            <a:spAutoFit/>
          </a:bodyPr>
          <a:lstStyle/>
          <a:p>
            <a:pPr algn="just"/>
            <a:r>
              <a:rPr lang="ru-RU" sz="2400" dirty="0"/>
              <a:t>В х</a:t>
            </a:r>
            <a:r>
              <a:rPr lang="ru-RU" sz="2400" dirty="0" smtClean="0"/>
              <a:t>. </a:t>
            </a:r>
            <a:r>
              <a:rPr lang="ru-RU" sz="2400" dirty="0" err="1" smtClean="0"/>
              <a:t>Новоселовка</a:t>
            </a:r>
            <a:r>
              <a:rPr lang="ru-RU" sz="2400" dirty="0" smtClean="0"/>
              <a:t>  </a:t>
            </a:r>
            <a:r>
              <a:rPr lang="ru-RU" sz="2400" dirty="0"/>
              <a:t>находится  церковь Иоанна </a:t>
            </a:r>
            <a:r>
              <a:rPr lang="ru-RU" sz="2400" dirty="0" err="1"/>
              <a:t>Кронштадского</a:t>
            </a:r>
            <a:r>
              <a:rPr lang="ru-RU" sz="2400" dirty="0"/>
              <a:t>, храм Святого Праведного Иоанна </a:t>
            </a:r>
            <a:r>
              <a:rPr lang="ru-RU" sz="2400" dirty="0" err="1" smtClean="0"/>
              <a:t>Кронштадского</a:t>
            </a:r>
            <a:r>
              <a:rPr lang="ru-RU" sz="2400" dirty="0" smtClean="0"/>
              <a:t>,  </a:t>
            </a:r>
            <a:r>
              <a:rPr lang="ru-RU" sz="2400" dirty="0"/>
              <a:t>построенные  в 2009 году благодаря усилиям благочинного Александра Черных, фонда «Вольное дело» Олега Дерипаска и многих православных </a:t>
            </a:r>
            <a:r>
              <a:rPr lang="ru-RU" sz="2400" dirty="0" smtClean="0"/>
              <a:t>верующих.</a:t>
            </a:r>
            <a:endParaRPr lang="ru-RU" sz="2400" dirty="0"/>
          </a:p>
        </p:txBody>
      </p:sp>
      <p:sp>
        <p:nvSpPr>
          <p:cNvPr id="23556" name="TextBox 4"/>
          <p:cNvSpPr txBox="1">
            <a:spLocks noChangeArrowheads="1"/>
          </p:cNvSpPr>
          <p:nvPr/>
        </p:nvSpPr>
        <p:spPr bwMode="auto">
          <a:xfrm>
            <a:off x="714375" y="1500188"/>
            <a:ext cx="8001000" cy="8302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ru-RU" sz="2400" dirty="0">
                <a:solidFill>
                  <a:schemeClr val="accent5">
                    <a:lumMod val="25000"/>
                  </a:schemeClr>
                </a:solidFill>
              </a:rPr>
              <a:t>Где находится и как называется ближайшая к нам церковь сейчас? </a:t>
            </a:r>
          </a:p>
        </p:txBody>
      </p:sp>
      <p:sp>
        <p:nvSpPr>
          <p:cNvPr id="7" name="Управляющая кнопка: назад 6">
            <a:hlinkClick r:id="rId2" action="ppaction://hlinksldjump" highlightClick="1"/>
          </p:cNvPr>
          <p:cNvSpPr/>
          <p:nvPr/>
        </p:nvSpPr>
        <p:spPr>
          <a:xfrm>
            <a:off x="8143875" y="6143625"/>
            <a:ext cx="785813"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Прямоугольник 4"/>
          <p:cNvSpPr>
            <a:spLocks noChangeArrowheads="1"/>
          </p:cNvSpPr>
          <p:nvPr/>
        </p:nvSpPr>
        <p:spPr bwMode="auto">
          <a:xfrm>
            <a:off x="1143000" y="428625"/>
            <a:ext cx="6786563" cy="58420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3200" dirty="0">
                <a:latin typeface="Comic Sans MS" pitchFamily="66" charset="0"/>
              </a:rPr>
              <a:t>История родного хутора (500)</a:t>
            </a:r>
          </a:p>
        </p:txBody>
      </p:sp>
      <p:sp>
        <p:nvSpPr>
          <p:cNvPr id="10" name="Рамка 9"/>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28674" name="Picture 2" descr="http://andreas-tbilis.cerkov.ru/files/2013/08/12346_20130215_224757.jpg"/>
          <p:cNvPicPr>
            <a:picLocks noChangeAspect="1" noChangeArrowheads="1"/>
          </p:cNvPicPr>
          <p:nvPr/>
        </p:nvPicPr>
        <p:blipFill>
          <a:blip r:embed="rId4"/>
          <a:srcRect/>
          <a:stretch>
            <a:fillRect/>
          </a:stretch>
        </p:blipFill>
        <p:spPr bwMode="auto">
          <a:xfrm>
            <a:off x="5286380" y="2857496"/>
            <a:ext cx="3571900" cy="29491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5" descr="Нация 1"/>
          <p:cNvPicPr>
            <a:picLocks noChangeAspect="1" noChangeArrowheads="1"/>
          </p:cNvPicPr>
          <p:nvPr/>
        </p:nvPicPr>
        <p:blipFill>
          <a:blip r:embed="rId2"/>
          <a:srcRect/>
          <a:stretch>
            <a:fillRect/>
          </a:stretch>
        </p:blipFill>
        <p:spPr bwMode="auto">
          <a:xfrm>
            <a:off x="1214414" y="293513"/>
            <a:ext cx="6500858" cy="6359170"/>
          </a:xfrm>
          <a:prstGeom prst="rect">
            <a:avLst/>
          </a:prstGeom>
          <a:noFill/>
          <a:ln w="9525">
            <a:noFill/>
            <a:miter lim="800000"/>
            <a:headEnd/>
            <a:tailEnd/>
          </a:ln>
          <a:effectLst>
            <a:softEdge rad="317500"/>
          </a:effectLst>
        </p:spPr>
      </p:pic>
      <p:sp>
        <p:nvSpPr>
          <p:cNvPr id="4" name="Рамка 3"/>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323850" y="549275"/>
            <a:ext cx="8569325" cy="2308225"/>
          </a:xfrm>
          <a:prstGeom prst="rect">
            <a:avLst/>
          </a:prstGeom>
          <a:noFill/>
          <a:ln w="9525">
            <a:noFill/>
            <a:miter lim="800000"/>
            <a:headEnd/>
            <a:tailEnd/>
          </a:ln>
        </p:spPr>
        <p:txBody>
          <a:bodyPr>
            <a:spAutoFit/>
          </a:bodyPr>
          <a:lstStyle/>
          <a:p>
            <a:pPr algn="just">
              <a:spcBef>
                <a:spcPct val="50000"/>
              </a:spcBef>
              <a:defRPr/>
            </a:pPr>
            <a:r>
              <a:rPr lang="ru-RU" dirty="0">
                <a:latin typeface="Arial" charset="0"/>
              </a:rPr>
              <a:t>	</a:t>
            </a:r>
            <a:r>
              <a:rPr lang="ru-RU" sz="2400" dirty="0">
                <a:latin typeface="+mn-lt"/>
              </a:rPr>
              <a:t>Как известно, из ничего </a:t>
            </a:r>
            <a:r>
              <a:rPr lang="ru-RU" sz="2400" dirty="0" err="1">
                <a:latin typeface="+mn-lt"/>
              </a:rPr>
              <a:t>ничего</a:t>
            </a:r>
            <a:r>
              <a:rPr lang="ru-RU" sz="2400" dirty="0">
                <a:latin typeface="+mn-lt"/>
              </a:rPr>
              <a:t> не возникает; и никто еще не видел, чтобы заброшенная в степи  дикая яблоня давала крупные, сладкие и сочные плоды. Точно также невероятно, чтобы на пустом месте возник народ, прославившийся в мире столькими подвигами и талантами. Итак, давайте вместе поищем корни казачества. </a:t>
            </a:r>
          </a:p>
        </p:txBody>
      </p:sp>
      <p:sp>
        <p:nvSpPr>
          <p:cNvPr id="4" name="Рамка 3"/>
          <p:cNvSpPr/>
          <p:nvPr/>
        </p:nvSpPr>
        <p:spPr>
          <a:xfrm>
            <a:off x="0" y="0"/>
            <a:ext cx="9144000" cy="6858000"/>
          </a:xfrm>
          <a:prstGeom prst="frame">
            <a:avLst>
              <a:gd name="adj1" fmla="val 2615"/>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24580" name="Picture 4"/>
          <p:cNvPicPr>
            <a:picLocks noChangeAspect="1" noChangeArrowheads="1"/>
          </p:cNvPicPr>
          <p:nvPr/>
        </p:nvPicPr>
        <p:blipFill>
          <a:blip r:embed="rId3"/>
          <a:srcRect/>
          <a:stretch>
            <a:fillRect/>
          </a:stretch>
        </p:blipFill>
        <p:spPr bwMode="auto">
          <a:xfrm>
            <a:off x="1785938" y="2857500"/>
            <a:ext cx="5500687" cy="3660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a:hlinkClick r:id="" action="ppaction://ole?verb=0"/>
          </p:cNvPr>
          <p:cNvGraphicFramePr>
            <a:graphicFrameLocks noChangeAspect="1"/>
          </p:cNvGraphicFramePr>
          <p:nvPr/>
        </p:nvGraphicFramePr>
        <p:xfrm>
          <a:off x="666536" y="500042"/>
          <a:ext cx="7977430" cy="5982380"/>
        </p:xfrm>
        <a:graphic>
          <a:graphicData uri="http://schemas.openxmlformats.org/presentationml/2006/ole">
            <p:oleObj spid="_x0000_s1026" name="Презентация" r:id="rId3" imgW="4570586" imgH="3427299" progId="PowerPoint.Show.12">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85720" y="333375"/>
            <a:ext cx="8139143" cy="5492750"/>
          </a:xfrm>
          <a:prstGeom prst="rect">
            <a:avLst/>
          </a:prstGeom>
          <a:noFill/>
          <a:ln w="9525">
            <a:noFill/>
            <a:miter lim="800000"/>
            <a:headEnd/>
            <a:tailEnd/>
          </a:ln>
        </p:spPr>
        <p:txBody>
          <a:bodyPr wrap="square">
            <a:spAutoFit/>
          </a:bodyPr>
          <a:lstStyle/>
          <a:p>
            <a:pPr>
              <a:spcBef>
                <a:spcPct val="50000"/>
              </a:spcBef>
            </a:pPr>
            <a:r>
              <a:rPr lang="ru-RU" sz="3600" b="1" dirty="0">
                <a:latin typeface="Monotype Corsiva" pitchFamily="66" charset="0"/>
              </a:rPr>
              <a:t>Если человек хочет жить на этой </a:t>
            </a:r>
          </a:p>
          <a:p>
            <a:pPr>
              <a:spcBef>
                <a:spcPct val="50000"/>
              </a:spcBef>
            </a:pPr>
            <a:r>
              <a:rPr lang="ru-RU" sz="3600" b="1" dirty="0">
                <a:latin typeface="Monotype Corsiva" pitchFamily="66" charset="0"/>
              </a:rPr>
              <a:t>земле… то ему придется проявить</a:t>
            </a:r>
          </a:p>
          <a:p>
            <a:pPr>
              <a:spcBef>
                <a:spcPct val="50000"/>
              </a:spcBef>
            </a:pPr>
            <a:r>
              <a:rPr lang="ru-RU" sz="3600" b="1" dirty="0">
                <a:latin typeface="Monotype Corsiva" pitchFamily="66" charset="0"/>
              </a:rPr>
              <a:t> мудрость при выборе между теми </a:t>
            </a:r>
          </a:p>
          <a:p>
            <a:pPr>
              <a:spcBef>
                <a:spcPct val="50000"/>
              </a:spcBef>
            </a:pPr>
            <a:r>
              <a:rPr lang="ru-RU" sz="3600" b="1" dirty="0">
                <a:latin typeface="Monotype Corsiva" pitchFamily="66" charset="0"/>
              </a:rPr>
              <a:t>нововведениями, которые он  способен</a:t>
            </a:r>
          </a:p>
          <a:p>
            <a:pPr>
              <a:spcBef>
                <a:spcPct val="50000"/>
              </a:spcBef>
            </a:pPr>
            <a:r>
              <a:rPr lang="ru-RU" sz="3600" b="1" dirty="0">
                <a:latin typeface="Monotype Corsiva" pitchFamily="66" charset="0"/>
              </a:rPr>
              <a:t>Контролировать, и теми, которыми </a:t>
            </a:r>
          </a:p>
          <a:p>
            <a:pPr>
              <a:spcBef>
                <a:spcPct val="50000"/>
              </a:spcBef>
            </a:pPr>
            <a:r>
              <a:rPr lang="ru-RU" sz="3600" b="1" dirty="0">
                <a:latin typeface="Monotype Corsiva" pitchFamily="66" charset="0"/>
              </a:rPr>
              <a:t>Он управлять не в состоянии.</a:t>
            </a:r>
          </a:p>
          <a:p>
            <a:pPr>
              <a:spcBef>
                <a:spcPct val="50000"/>
              </a:spcBef>
            </a:pPr>
            <a:r>
              <a:rPr lang="ru-RU" sz="3200" dirty="0">
                <a:latin typeface="Arial" charset="0"/>
              </a:rPr>
              <a:t>					</a:t>
            </a:r>
            <a:r>
              <a:rPr lang="ru-RU" sz="3200" dirty="0"/>
              <a:t>Дж. </a:t>
            </a:r>
            <a:r>
              <a:rPr lang="ru-RU" sz="3200" dirty="0" err="1"/>
              <a:t>Драйфус</a:t>
            </a:r>
            <a:endParaRPr lang="ru-RU" sz="3200" dirty="0"/>
          </a:p>
        </p:txBody>
      </p:sp>
      <p:sp>
        <p:nvSpPr>
          <p:cNvPr id="4" name="Рамка 3"/>
          <p:cNvSpPr/>
          <p:nvPr/>
        </p:nvSpPr>
        <p:spPr>
          <a:xfrm>
            <a:off x="0" y="0"/>
            <a:ext cx="9144000" cy="6858000"/>
          </a:xfrm>
          <a:prstGeom prst="frame">
            <a:avLst>
              <a:gd name="adj1" fmla="val 2615"/>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5" name="Управляющая кнопка: домой 4">
            <a:hlinkClick r:id="" action="ppaction://hlinkshowjump?jump=endshow" highlightClick="1"/>
          </p:cNvPr>
          <p:cNvSpPr/>
          <p:nvPr/>
        </p:nvSpPr>
        <p:spPr>
          <a:xfrm>
            <a:off x="8001024" y="5857892"/>
            <a:ext cx="785818" cy="7143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business-kuban.ru/i/pic/ust_labinskiy_rayon_reka.jpg"/>
          <p:cNvPicPr>
            <a:picLocks noChangeAspect="1" noChangeArrowheads="1"/>
          </p:cNvPicPr>
          <p:nvPr/>
        </p:nvPicPr>
        <p:blipFill>
          <a:blip r:embed="rId2"/>
          <a:srcRect/>
          <a:stretch>
            <a:fillRect/>
          </a:stretch>
        </p:blipFill>
        <p:spPr bwMode="auto">
          <a:xfrm>
            <a:off x="0" y="3786190"/>
            <a:ext cx="9144000" cy="3071810"/>
          </a:xfrm>
          <a:prstGeom prst="rect">
            <a:avLst/>
          </a:prstGeom>
          <a:noFill/>
          <a:effectLst/>
        </p:spPr>
      </p:pic>
      <p:sp>
        <p:nvSpPr>
          <p:cNvPr id="5122" name="Text Box 4"/>
          <p:cNvSpPr txBox="1">
            <a:spLocks noChangeArrowheads="1"/>
          </p:cNvSpPr>
          <p:nvPr/>
        </p:nvSpPr>
        <p:spPr bwMode="auto">
          <a:xfrm>
            <a:off x="395288" y="476250"/>
            <a:ext cx="8497887" cy="2492375"/>
          </a:xfrm>
          <a:prstGeom prst="rect">
            <a:avLst/>
          </a:prstGeom>
          <a:noFill/>
          <a:ln w="9525">
            <a:noFill/>
            <a:miter lim="800000"/>
            <a:headEnd/>
            <a:tailEnd/>
          </a:ln>
        </p:spPr>
        <p:txBody>
          <a:bodyPr>
            <a:spAutoFit/>
          </a:bodyPr>
          <a:lstStyle/>
          <a:p>
            <a:pPr indent="442913" algn="just">
              <a:spcBef>
                <a:spcPct val="50000"/>
              </a:spcBef>
              <a:defRPr/>
            </a:pPr>
            <a:r>
              <a:rPr lang="ru-RU" sz="2400" dirty="0">
                <a:latin typeface="+mn-lt"/>
              </a:rPr>
              <a:t>Каждый уголок России имеет свои черты истории и культуры. Каждый город, край, страна, как и человек, имеют свой день рождения. </a:t>
            </a:r>
          </a:p>
          <a:p>
            <a:pPr indent="442913" algn="just">
              <a:spcBef>
                <a:spcPct val="50000"/>
              </a:spcBef>
              <a:defRPr/>
            </a:pPr>
            <a:r>
              <a:rPr lang="ru-RU" sz="2400" dirty="0">
                <a:latin typeface="+mn-lt"/>
              </a:rPr>
              <a:t>В этом году исполняется 80 лет со дня образования Краснодарского края и 225 лет со дня освоения казаками кубанских земель.</a:t>
            </a:r>
          </a:p>
        </p:txBody>
      </p:sp>
      <p:sp>
        <p:nvSpPr>
          <p:cNvPr id="4" name="Рамка 3"/>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ru-RU" sz="4000" dirty="0" smtClean="0"/>
              <a:t>СВОЯ ИГРА</a:t>
            </a:r>
          </a:p>
        </p:txBody>
      </p:sp>
      <p:graphicFrame>
        <p:nvGraphicFramePr>
          <p:cNvPr id="6147" name="Group 3"/>
          <p:cNvGraphicFramePr>
            <a:graphicFrameLocks noGrp="1"/>
          </p:cNvGraphicFramePr>
          <p:nvPr>
            <p:ph type="tbl" idx="1"/>
          </p:nvPr>
        </p:nvGraphicFramePr>
        <p:xfrm>
          <a:off x="457200" y="1600200"/>
          <a:ext cx="8229599" cy="2716213"/>
        </p:xfrm>
        <a:graphic>
          <a:graphicData uri="http://schemas.openxmlformats.org/drawingml/2006/table">
            <a:tbl>
              <a:tblPr/>
              <a:tblGrid>
                <a:gridCol w="3900486"/>
                <a:gridCol w="785818"/>
                <a:gridCol w="928694"/>
                <a:gridCol w="857256"/>
                <a:gridCol w="857256"/>
                <a:gridCol w="900089"/>
              </a:tblGrid>
              <a:tr h="904875">
                <a:tc>
                  <a:txBody>
                    <a:bodyPr/>
                    <a:lstStyle/>
                    <a:p>
                      <a:r>
                        <a:rPr lang="ru-RU" sz="2400" b="1" dirty="0" smtClean="0">
                          <a:latin typeface="+mn-lt"/>
                        </a:rPr>
                        <a:t>Екатерина Великая</a:t>
                      </a:r>
                      <a:endParaRPr lang="ru-RU" sz="2400" b="1" dirty="0">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2" action="ppaction://hlinksldjump"/>
                        </a:rPr>
                        <a:t>100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3" action="ppaction://hlinksldjump"/>
                        </a:rPr>
                        <a:t>200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4" action="ppaction://hlinksldjump"/>
                        </a:rPr>
                        <a:t>300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5" action="ppaction://hlinksldjump"/>
                        </a:rPr>
                        <a:t>400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6" action="ppaction://hlinksldjump"/>
                        </a:rPr>
                        <a:t>500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ru-RU" sz="2400" b="1" dirty="0" smtClean="0">
                          <a:latin typeface="+mn-lt"/>
                        </a:rPr>
                        <a:t>История регалий Кубанского казачества</a:t>
                      </a:r>
                      <a:endParaRPr kumimoji="0" lang="ru-RU" sz="2400" b="1" i="0" u="none" strike="noStrike" cap="none" normalizeH="0" baseline="0" dirty="0" smtClean="0">
                        <a:ln>
                          <a:noFill/>
                        </a:ln>
                        <a:solidFill>
                          <a:schemeClr val="tx1"/>
                        </a:solidFill>
                        <a:effectLst>
                          <a:outerShdw blurRad="38100" dist="38100" dir="2700000" algn="tl">
                            <a:srgbClr val="000000"/>
                          </a:outerShdw>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7" action="ppaction://hlinksldjump"/>
                        </a:rPr>
                        <a:t>100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8" action="ppaction://hlinksldjump"/>
                        </a:rPr>
                        <a:t>200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9" action="ppaction://hlinksldjump"/>
                        </a:rPr>
                        <a:t>300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0" action="ppaction://hlinksldjump"/>
                        </a:rPr>
                        <a:t>400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1" action="ppaction://hlinksldjump"/>
                        </a:rPr>
                        <a:t>500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ru-RU" sz="2400" b="1" kern="1200" dirty="0" smtClean="0">
                          <a:solidFill>
                            <a:schemeClr val="tx1"/>
                          </a:solidFill>
                          <a:latin typeface="+mn-lt"/>
                          <a:ea typeface="+mn-ea"/>
                          <a:cs typeface="+mn-cs"/>
                        </a:rPr>
                        <a:t>История родного</a:t>
                      </a:r>
                      <a:r>
                        <a:rPr lang="ru-RU" sz="2400" b="1" kern="1200" baseline="0" dirty="0" smtClean="0">
                          <a:solidFill>
                            <a:schemeClr val="tx1"/>
                          </a:solidFill>
                          <a:latin typeface="+mn-lt"/>
                          <a:ea typeface="+mn-ea"/>
                          <a:cs typeface="+mn-cs"/>
                        </a:rPr>
                        <a:t> хутора Братского</a:t>
                      </a:r>
                      <a:endParaRPr kumimoji="0" lang="ru-RU" sz="2400" b="1" i="0" u="none" strike="noStrike" cap="none" normalizeH="0" baseline="0" dirty="0" smtClean="0">
                        <a:ln>
                          <a:noFill/>
                        </a:ln>
                        <a:solidFill>
                          <a:schemeClr val="tx1"/>
                        </a:solidFill>
                        <a:effectLst>
                          <a:outerShdw blurRad="38100" dist="38100" dir="2700000" algn="tl">
                            <a:srgbClr val="000000"/>
                          </a:outerShdw>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2" action="ppaction://hlinksldjump"/>
                        </a:rPr>
                        <a:t>100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3" action="ppaction://hlinksldjump"/>
                        </a:rPr>
                        <a:t>200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4" action="ppaction://hlinksldjump"/>
                        </a:rPr>
                        <a:t>300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5" action="ppaction://hlinksldjump"/>
                        </a:rPr>
                        <a:t>400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hlinkClick r:id="rId16" action="ppaction://hlinksldjump"/>
                        </a:rPr>
                        <a:t>500</a:t>
                      </a:r>
                      <a:endParaRPr kumimoji="0" lang="ru-RU" sz="2400" b="1" i="0" u="none" strike="noStrike" cap="none" normalizeH="0" baseline="0" dirty="0" smtClean="0">
                        <a:ln>
                          <a:noFill/>
                        </a:ln>
                        <a:solidFill>
                          <a:srgbClr val="0070C0"/>
                        </a:solidFill>
                        <a:effectLst>
                          <a:outerShdw blurRad="38100" dist="38100" dir="2700000" algn="tl">
                            <a:srgbClr val="000000"/>
                          </a:outerShdw>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Управляющая кнопка: далее 3">
            <a:hlinkClick r:id="rId17" action="ppaction://hlinksldjump" highlightClick="1"/>
          </p:cNvPr>
          <p:cNvSpPr/>
          <p:nvPr/>
        </p:nvSpPr>
        <p:spPr>
          <a:xfrm>
            <a:off x="7786688" y="6215063"/>
            <a:ext cx="1071562" cy="35718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6" name="Picture 2" descr="http://www.business-kuban.ru/i/pic/ust_labinskiy_rayon_reka.jpg"/>
          <p:cNvPicPr>
            <a:picLocks noChangeAspect="1" noChangeArrowheads="1"/>
          </p:cNvPicPr>
          <p:nvPr/>
        </p:nvPicPr>
        <p:blipFill>
          <a:blip r:embed="rId18"/>
          <a:srcRect/>
          <a:stretch>
            <a:fillRect/>
          </a:stretch>
        </p:blipFill>
        <p:spPr bwMode="auto">
          <a:xfrm>
            <a:off x="500034" y="4357694"/>
            <a:ext cx="7143800" cy="2500306"/>
          </a:xfrm>
          <a:prstGeom prst="rect">
            <a:avLst/>
          </a:prstGeom>
          <a:noFill/>
          <a:effectLst/>
        </p:spPr>
      </p:pic>
      <p:sp>
        <p:nvSpPr>
          <p:cNvPr id="5" name="Рамка 4"/>
          <p:cNvSpPr/>
          <p:nvPr/>
        </p:nvSpPr>
        <p:spPr>
          <a:xfrm>
            <a:off x="0" y="0"/>
            <a:ext cx="9144000" cy="6858000"/>
          </a:xfrm>
          <a:prstGeom prst="frame">
            <a:avLst>
              <a:gd name="adj1" fmla="val 2615"/>
            </a:avLst>
          </a:prstGeom>
          <a:blipFill>
            <a:blip r:embed="rId19"/>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Прямоугольник 4"/>
          <p:cNvSpPr>
            <a:spLocks noChangeArrowheads="1"/>
          </p:cNvSpPr>
          <p:nvPr/>
        </p:nvSpPr>
        <p:spPr bwMode="auto">
          <a:xfrm>
            <a:off x="285750" y="428625"/>
            <a:ext cx="4071938"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Екатерина Великая (100)</a:t>
            </a:r>
          </a:p>
        </p:txBody>
      </p:sp>
      <p:sp>
        <p:nvSpPr>
          <p:cNvPr id="7171" name="Rectangle 5"/>
          <p:cNvSpPr>
            <a:spLocks noChangeArrowheads="1"/>
          </p:cNvSpPr>
          <p:nvPr/>
        </p:nvSpPr>
        <p:spPr bwMode="auto">
          <a:xfrm>
            <a:off x="285750" y="1857375"/>
            <a:ext cx="4500563" cy="8302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spAutoFit/>
          </a:bodyPr>
          <a:lstStyle/>
          <a:p>
            <a:pPr eaLnBrk="0" hangingPunct="0">
              <a:defRPr/>
            </a:pPr>
            <a:r>
              <a:rPr lang="ru-RU" sz="2400" dirty="0">
                <a:solidFill>
                  <a:schemeClr val="bg1">
                    <a:lumMod val="50000"/>
                  </a:schemeClr>
                </a:solidFill>
                <a:ea typeface="Times New Roman" pitchFamily="18" charset="0"/>
                <a:cs typeface="Arial" charset="0"/>
              </a:rPr>
              <a:t>Когда в Краснодаре был открыт памятник Екатерине </a:t>
            </a:r>
            <a:r>
              <a:rPr lang="en-US" sz="2400" dirty="0">
                <a:solidFill>
                  <a:schemeClr val="bg1">
                    <a:lumMod val="50000"/>
                  </a:schemeClr>
                </a:solidFill>
                <a:ea typeface="Times New Roman" pitchFamily="18" charset="0"/>
                <a:cs typeface="Arial" charset="0"/>
              </a:rPr>
              <a:t>II</a:t>
            </a:r>
            <a:r>
              <a:rPr lang="ru-RU" sz="2400" dirty="0">
                <a:solidFill>
                  <a:schemeClr val="bg1">
                    <a:lumMod val="50000"/>
                  </a:schemeClr>
                </a:solidFill>
                <a:ea typeface="Times New Roman" pitchFamily="18" charset="0"/>
                <a:cs typeface="Arial" charset="0"/>
              </a:rPr>
              <a:t>?</a:t>
            </a:r>
            <a:endParaRPr lang="ru-RU" sz="4800" dirty="0">
              <a:solidFill>
                <a:schemeClr val="bg1">
                  <a:lumMod val="50000"/>
                </a:schemeClr>
              </a:solidFill>
              <a:ea typeface="Times New Roman" pitchFamily="18" charset="0"/>
              <a:cs typeface="Arial" charset="0"/>
            </a:endParaRPr>
          </a:p>
        </p:txBody>
      </p:sp>
      <p:sp>
        <p:nvSpPr>
          <p:cNvPr id="1030" name="Rectangle 6"/>
          <p:cNvSpPr>
            <a:spLocks noChangeArrowheads="1"/>
          </p:cNvSpPr>
          <p:nvPr/>
        </p:nvSpPr>
        <p:spPr bwMode="auto">
          <a:xfrm>
            <a:off x="357188" y="4000500"/>
            <a:ext cx="4214812" cy="1328738"/>
          </a:xfrm>
          <a:prstGeom prst="wedgeRoundRectCallout">
            <a:avLst>
              <a:gd name="adj1" fmla="val -48723"/>
              <a:gd name="adj2" fmla="val -146434"/>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eaLnBrk="0" hangingPunct="0">
              <a:defRPr/>
            </a:pPr>
            <a:r>
              <a:rPr lang="ru-RU" sz="2400" b="1" dirty="0">
                <a:solidFill>
                  <a:schemeClr val="accent5">
                    <a:lumMod val="25000"/>
                  </a:schemeClr>
                </a:solidFill>
                <a:cs typeface="Times New Roman" pitchFamily="18" charset="0"/>
              </a:rPr>
              <a:t>Открыт </a:t>
            </a:r>
            <a:r>
              <a:rPr lang="ru-RU" sz="2400" b="1" dirty="0" smtClean="0">
                <a:solidFill>
                  <a:schemeClr val="accent5">
                    <a:lumMod val="25000"/>
                  </a:schemeClr>
                </a:solidFill>
                <a:cs typeface="Times New Roman" pitchFamily="18" charset="0"/>
              </a:rPr>
              <a:t> </a:t>
            </a:r>
            <a:r>
              <a:rPr lang="ru-RU" sz="2400" b="1" dirty="0">
                <a:solidFill>
                  <a:schemeClr val="accent5">
                    <a:lumMod val="25000"/>
                  </a:schemeClr>
                </a:solidFill>
                <a:cs typeface="Times New Roman" pitchFamily="18" charset="0"/>
              </a:rPr>
              <a:t>6 мая 1907,</a:t>
            </a:r>
          </a:p>
          <a:p>
            <a:pPr eaLnBrk="0" hangingPunct="0">
              <a:defRPr/>
            </a:pPr>
            <a:r>
              <a:rPr lang="ru-RU" sz="2400" b="1" dirty="0">
                <a:solidFill>
                  <a:schemeClr val="accent5">
                    <a:lumMod val="25000"/>
                  </a:schemeClr>
                </a:solidFill>
                <a:cs typeface="Times New Roman" pitchFamily="18" charset="0"/>
              </a:rPr>
              <a:t> демонтирован осенью 1920</a:t>
            </a:r>
            <a:r>
              <a:rPr lang="ru-RU" sz="2400" b="1" dirty="0">
                <a:solidFill>
                  <a:schemeClr val="accent5">
                    <a:lumMod val="25000"/>
                  </a:schemeClr>
                </a:solidFill>
                <a:ea typeface="Times New Roman" pitchFamily="18" charset="0"/>
                <a:cs typeface="Arial" charset="0"/>
              </a:rPr>
              <a:t>.</a:t>
            </a:r>
          </a:p>
          <a:p>
            <a:pPr eaLnBrk="0" hangingPunct="0">
              <a:defRPr/>
            </a:pPr>
            <a:r>
              <a:rPr lang="ru-RU" sz="2400" b="1" dirty="0">
                <a:solidFill>
                  <a:schemeClr val="accent5">
                    <a:lumMod val="25000"/>
                  </a:schemeClr>
                </a:solidFill>
                <a:ea typeface="Times New Roman" pitchFamily="18" charset="0"/>
                <a:cs typeface="Arial" charset="0"/>
              </a:rPr>
              <a:t> </a:t>
            </a:r>
            <a:endParaRPr lang="ru-RU" sz="4800" b="1" dirty="0">
              <a:solidFill>
                <a:schemeClr val="accent5">
                  <a:lumMod val="25000"/>
                </a:schemeClr>
              </a:solidFill>
            </a:endParaRPr>
          </a:p>
        </p:txBody>
      </p:sp>
      <p:sp>
        <p:nvSpPr>
          <p:cNvPr id="7" name="Управляющая кнопка: назад 6">
            <a:hlinkClick r:id="rId2" action="ppaction://hlinksldjump" highlightClick="1"/>
          </p:cNvPr>
          <p:cNvSpPr/>
          <p:nvPr/>
        </p:nvSpPr>
        <p:spPr>
          <a:xfrm>
            <a:off x="8072438" y="6215063"/>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Рамка 7"/>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pic>
        <p:nvPicPr>
          <p:cNvPr id="9" name="Рисунок 8" descr="http://mtdata.ru/u1/photo3979/20308285024-0/original.jpg"/>
          <p:cNvPicPr/>
          <p:nvPr/>
        </p:nvPicPr>
        <p:blipFill>
          <a:blip r:embed="rId4"/>
          <a:srcRect/>
          <a:stretch>
            <a:fillRect/>
          </a:stretch>
        </p:blipFill>
        <p:spPr bwMode="auto">
          <a:xfrm>
            <a:off x="5000628" y="1000108"/>
            <a:ext cx="3805232" cy="429579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fill="hold"/>
                                        <p:tgtEl>
                                          <p:spTgt spid="1030"/>
                                        </p:tgtEl>
                                        <p:attrNameLst>
                                          <p:attrName>ppt_w</p:attrName>
                                        </p:attrNameLst>
                                      </p:cBhvr>
                                      <p:tavLst>
                                        <p:tav tm="0">
                                          <p:val>
                                            <p:fltVal val="0"/>
                                          </p:val>
                                        </p:tav>
                                        <p:tav tm="100000">
                                          <p:val>
                                            <p:strVal val="#ppt_w"/>
                                          </p:val>
                                        </p:tav>
                                      </p:tavLst>
                                    </p:anim>
                                    <p:anim calcmode="lin" valueType="num">
                                      <p:cBhvr>
                                        <p:cTn id="8" dur="500" fill="hold"/>
                                        <p:tgtEl>
                                          <p:spTgt spid="1030"/>
                                        </p:tgtEl>
                                        <p:attrNameLst>
                                          <p:attrName>ppt_h</p:attrName>
                                        </p:attrNameLst>
                                      </p:cBhvr>
                                      <p:tavLst>
                                        <p:tav tm="0">
                                          <p:val>
                                            <p:fltVal val="0"/>
                                          </p:val>
                                        </p:tav>
                                        <p:tav tm="100000">
                                          <p:val>
                                            <p:strVal val="#ppt_h"/>
                                          </p:val>
                                        </p:tav>
                                      </p:tavLst>
                                    </p:anim>
                                    <p:animEffect transition="in" filter="fade">
                                      <p:cBhvr>
                                        <p:cTn id="9"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6" descr="Рисунок32"/>
          <p:cNvPicPr>
            <a:picLocks noChangeAspect="1" noChangeArrowheads="1"/>
          </p:cNvPicPr>
          <p:nvPr/>
        </p:nvPicPr>
        <p:blipFill>
          <a:blip r:embed="rId2"/>
          <a:srcRect/>
          <a:stretch>
            <a:fillRect/>
          </a:stretch>
        </p:blipFill>
        <p:spPr bwMode="auto">
          <a:xfrm>
            <a:off x="4643438" y="142875"/>
            <a:ext cx="4300537" cy="6500813"/>
          </a:xfrm>
          <a:prstGeom prst="rect">
            <a:avLst/>
          </a:prstGeom>
          <a:noFill/>
          <a:ln w="9525">
            <a:noFill/>
            <a:miter lim="800000"/>
            <a:headEnd/>
            <a:tailEnd/>
          </a:ln>
        </p:spPr>
      </p:pic>
      <p:sp>
        <p:nvSpPr>
          <p:cNvPr id="8197" name="TextBox 4"/>
          <p:cNvSpPr txBox="1">
            <a:spLocks noChangeArrowheads="1"/>
          </p:cNvSpPr>
          <p:nvPr/>
        </p:nvSpPr>
        <p:spPr bwMode="auto">
          <a:xfrm>
            <a:off x="285750" y="1714500"/>
            <a:ext cx="4286250" cy="8302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sz="2400" dirty="0">
                <a:solidFill>
                  <a:schemeClr val="bg1">
                    <a:lumMod val="50000"/>
                  </a:schemeClr>
                </a:solidFill>
              </a:rPr>
              <a:t>Когда была пожалована казакам грамота императрицы?</a:t>
            </a:r>
          </a:p>
        </p:txBody>
      </p:sp>
      <p:sp>
        <p:nvSpPr>
          <p:cNvPr id="6" name="Управляющая кнопка: назад 5">
            <a:hlinkClick r:id="rId3" action="ppaction://hlinksldjump" highlightClick="1"/>
          </p:cNvPr>
          <p:cNvSpPr/>
          <p:nvPr/>
        </p:nvSpPr>
        <p:spPr>
          <a:xfrm>
            <a:off x="428625" y="6215063"/>
            <a:ext cx="785813"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Прямоугольник 4"/>
          <p:cNvSpPr>
            <a:spLocks noChangeArrowheads="1"/>
          </p:cNvSpPr>
          <p:nvPr/>
        </p:nvSpPr>
        <p:spPr bwMode="auto">
          <a:xfrm>
            <a:off x="285750" y="428625"/>
            <a:ext cx="4071938"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Екатерина Великая (200)</a:t>
            </a:r>
          </a:p>
        </p:txBody>
      </p:sp>
      <p:sp>
        <p:nvSpPr>
          <p:cNvPr id="9" name="Рамка 8"/>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0" name="Rectangle 6"/>
          <p:cNvSpPr>
            <a:spLocks noChangeArrowheads="1"/>
          </p:cNvSpPr>
          <p:nvPr/>
        </p:nvSpPr>
        <p:spPr bwMode="auto">
          <a:xfrm>
            <a:off x="285750" y="4000500"/>
            <a:ext cx="4357688" cy="1736725"/>
          </a:xfrm>
          <a:prstGeom prst="wedgeRoundRectCallout">
            <a:avLst>
              <a:gd name="adj1" fmla="val -45735"/>
              <a:gd name="adj2" fmla="val -126901"/>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pPr algn="ctr" eaLnBrk="0" hangingPunct="0">
              <a:defRPr/>
            </a:pPr>
            <a:r>
              <a:rPr lang="ru-RU" sz="2400" b="1" dirty="0">
                <a:solidFill>
                  <a:schemeClr val="accent5">
                    <a:lumMod val="25000"/>
                  </a:schemeClr>
                </a:solidFill>
                <a:cs typeface="Times New Roman" pitchFamily="18" charset="0"/>
              </a:rPr>
              <a:t>Жалованная грамота императрицы Екатерины </a:t>
            </a:r>
            <a:r>
              <a:rPr lang="en-US" sz="2400" b="1" dirty="0">
                <a:solidFill>
                  <a:schemeClr val="accent5">
                    <a:lumMod val="25000"/>
                  </a:schemeClr>
                </a:solidFill>
                <a:cs typeface="Times New Roman" pitchFamily="18" charset="0"/>
              </a:rPr>
              <a:t>II</a:t>
            </a:r>
            <a:r>
              <a:rPr lang="ru-RU" sz="2400" b="1" dirty="0">
                <a:solidFill>
                  <a:schemeClr val="accent5">
                    <a:lumMod val="25000"/>
                  </a:schemeClr>
                </a:solidFill>
                <a:cs typeface="Times New Roman" pitchFamily="18" charset="0"/>
              </a:rPr>
              <a:t>.</a:t>
            </a:r>
          </a:p>
          <a:p>
            <a:pPr algn="ctr" eaLnBrk="0" hangingPunct="0">
              <a:defRPr/>
            </a:pPr>
            <a:r>
              <a:rPr lang="ru-RU" sz="2400" b="1" dirty="0">
                <a:solidFill>
                  <a:schemeClr val="accent5">
                    <a:lumMod val="25000"/>
                  </a:schemeClr>
                </a:solidFill>
                <a:cs typeface="Times New Roman" pitchFamily="18" charset="0"/>
              </a:rPr>
              <a:t>30 июня 1792 г. </a:t>
            </a:r>
          </a:p>
          <a:p>
            <a:pPr algn="ctr" eaLnBrk="0" hangingPunct="0">
              <a:defRPr/>
            </a:pPr>
            <a:r>
              <a:rPr lang="ru-RU" sz="2400" b="1" dirty="0">
                <a:solidFill>
                  <a:schemeClr val="accent5">
                    <a:lumMod val="25000"/>
                  </a:schemeClr>
                </a:solidFill>
                <a:cs typeface="Times New Roman" pitchFamily="18" charset="0"/>
              </a:rPr>
              <a:t>Царское село.</a:t>
            </a:r>
            <a:endParaRPr lang="ru-RU" sz="4800" b="1" dirty="0">
              <a:solidFill>
                <a:schemeClr val="accent5">
                  <a:lumMod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Рисунок29"/>
          <p:cNvPicPr>
            <a:picLocks noChangeAspect="1" noChangeArrowheads="1"/>
          </p:cNvPicPr>
          <p:nvPr/>
        </p:nvPicPr>
        <p:blipFill>
          <a:blip r:embed="rId2"/>
          <a:srcRect/>
          <a:stretch>
            <a:fillRect/>
          </a:stretch>
        </p:blipFill>
        <p:spPr bwMode="auto">
          <a:xfrm>
            <a:off x="642938" y="1143000"/>
            <a:ext cx="4429125" cy="2249488"/>
          </a:xfrm>
          <a:prstGeom prst="rect">
            <a:avLst/>
          </a:prstGeom>
          <a:noFill/>
          <a:ln w="9525">
            <a:noFill/>
            <a:miter lim="800000"/>
            <a:headEnd/>
            <a:tailEnd/>
          </a:ln>
        </p:spPr>
      </p:pic>
      <p:sp>
        <p:nvSpPr>
          <p:cNvPr id="9222" name="TextBox 7"/>
          <p:cNvSpPr txBox="1">
            <a:spLocks noChangeArrowheads="1"/>
          </p:cNvSpPr>
          <p:nvPr/>
        </p:nvSpPr>
        <p:spPr bwMode="auto">
          <a:xfrm>
            <a:off x="357189" y="3500438"/>
            <a:ext cx="4786316" cy="120015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ru-RU" sz="2400" dirty="0">
                <a:solidFill>
                  <a:schemeClr val="accent5">
                    <a:lumMod val="25000"/>
                  </a:schemeClr>
                </a:solidFill>
              </a:rPr>
              <a:t>Перед вами фрагмент памятника. </a:t>
            </a:r>
          </a:p>
          <a:p>
            <a:pPr algn="just">
              <a:defRPr/>
            </a:pPr>
            <a:r>
              <a:rPr lang="ru-RU" sz="2400" dirty="0">
                <a:solidFill>
                  <a:schemeClr val="accent5">
                    <a:lumMod val="25000"/>
                  </a:schemeClr>
                </a:solidFill>
              </a:rPr>
              <a:t>Что за текст песни изображен на памятнике?</a:t>
            </a:r>
          </a:p>
        </p:txBody>
      </p:sp>
      <p:sp>
        <p:nvSpPr>
          <p:cNvPr id="9" name="Управляющая кнопка: назад 8">
            <a:hlinkClick r:id="rId3" action="ppaction://hlinksldjump" highlightClick="1"/>
          </p:cNvPr>
          <p:cNvSpPr/>
          <p:nvPr/>
        </p:nvSpPr>
        <p:spPr>
          <a:xfrm>
            <a:off x="8143875" y="6215063"/>
            <a:ext cx="785813"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Прямоугольник 4"/>
          <p:cNvSpPr>
            <a:spLocks noChangeArrowheads="1"/>
          </p:cNvSpPr>
          <p:nvPr/>
        </p:nvSpPr>
        <p:spPr bwMode="auto">
          <a:xfrm>
            <a:off x="357188" y="285750"/>
            <a:ext cx="4071937"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Екатерина Великая (300)</a:t>
            </a:r>
          </a:p>
        </p:txBody>
      </p:sp>
      <p:sp>
        <p:nvSpPr>
          <p:cNvPr id="10" name="Рамка 9"/>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1" name="Rectangle 6"/>
          <p:cNvSpPr>
            <a:spLocks noChangeArrowheads="1"/>
          </p:cNvSpPr>
          <p:nvPr/>
        </p:nvSpPr>
        <p:spPr bwMode="auto">
          <a:xfrm>
            <a:off x="428625" y="5072063"/>
            <a:ext cx="4500565" cy="1532334"/>
          </a:xfrm>
          <a:prstGeom prst="wedgeRoundRectCallout">
            <a:avLst>
              <a:gd name="adj1" fmla="val -50429"/>
              <a:gd name="adj2" fmla="val -76437"/>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wrap="square" anchor="ctr">
            <a:spAutoFit/>
          </a:bodyPr>
          <a:lstStyle/>
          <a:p>
            <a:pPr algn="ctr">
              <a:spcBef>
                <a:spcPct val="50000"/>
              </a:spcBef>
              <a:defRPr/>
            </a:pPr>
            <a:r>
              <a:rPr lang="ru-RU" sz="2400" b="1" dirty="0">
                <a:solidFill>
                  <a:schemeClr val="accent5">
                    <a:lumMod val="25000"/>
                  </a:schemeClr>
                </a:solidFill>
              </a:rPr>
              <a:t>Текст песни А.А. Головатого                      </a:t>
            </a:r>
          </a:p>
          <a:p>
            <a:pPr algn="ctr">
              <a:spcBef>
                <a:spcPct val="50000"/>
              </a:spcBef>
              <a:defRPr/>
            </a:pPr>
            <a:r>
              <a:rPr lang="ru-RU" sz="2400" b="1" dirty="0">
                <a:solidFill>
                  <a:schemeClr val="accent5">
                    <a:lumMod val="25000"/>
                  </a:schemeClr>
                </a:solidFill>
              </a:rPr>
              <a:t>  (гимн кубанских казаков до 1918 года)</a:t>
            </a:r>
          </a:p>
        </p:txBody>
      </p:sp>
      <p:pic>
        <p:nvPicPr>
          <p:cNvPr id="43010" name="Picture 2" descr="http://www.schoool22.narod.ru/6KU.files/image006.jpg"/>
          <p:cNvPicPr>
            <a:picLocks noChangeAspect="1" noChangeArrowheads="1"/>
          </p:cNvPicPr>
          <p:nvPr/>
        </p:nvPicPr>
        <p:blipFill>
          <a:blip r:embed="rId5"/>
          <a:srcRect/>
          <a:stretch>
            <a:fillRect/>
          </a:stretch>
        </p:blipFill>
        <p:spPr bwMode="auto">
          <a:xfrm>
            <a:off x="5286380" y="285728"/>
            <a:ext cx="3643338" cy="52149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3929063" y="3441700"/>
            <a:ext cx="5214937" cy="3046413"/>
          </a:xfrm>
          <a:prstGeom prst="rect">
            <a:avLst/>
          </a:prstGeom>
          <a:noFill/>
          <a:ln w="9525">
            <a:noFill/>
            <a:miter lim="800000"/>
            <a:headEnd/>
            <a:tailEnd/>
          </a:ln>
        </p:spPr>
        <p:txBody>
          <a:bodyPr>
            <a:spAutoFit/>
          </a:bodyPr>
          <a:lstStyle/>
          <a:p>
            <a:pPr algn="just"/>
            <a:r>
              <a:rPr lang="ru-RU" sz="2400" dirty="0"/>
              <a:t>На новоселье императрица подарила казакам </a:t>
            </a:r>
            <a:r>
              <a:rPr lang="ru-RU" sz="2400" i="1" dirty="0"/>
              <a:t>серебряное вызолоченное блюдо</a:t>
            </a:r>
            <a:r>
              <a:rPr lang="ru-RU" sz="2400" dirty="0"/>
              <a:t> с надписью «Дар Екатерины Великой войску верных Черноморцев 1792г., июля 13, в Царском селе через войскового судью Антона Головатого» и </a:t>
            </a:r>
            <a:r>
              <a:rPr lang="ru-RU" sz="2400" i="1" dirty="0"/>
              <a:t>вызолоченную серебряную солонку с гербом.</a:t>
            </a:r>
            <a:endParaRPr lang="ru-RU" sz="2400" dirty="0"/>
          </a:p>
        </p:txBody>
      </p:sp>
      <p:sp>
        <p:nvSpPr>
          <p:cNvPr id="10244" name="Прямоугольник 6"/>
          <p:cNvSpPr>
            <a:spLocks noChangeArrowheads="1"/>
          </p:cNvSpPr>
          <p:nvPr/>
        </p:nvSpPr>
        <p:spPr bwMode="auto">
          <a:xfrm>
            <a:off x="214313" y="1071563"/>
            <a:ext cx="5357812" cy="230822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just">
              <a:defRPr/>
            </a:pPr>
            <a:r>
              <a:rPr lang="ru-RU" sz="2400" dirty="0">
                <a:solidFill>
                  <a:schemeClr val="accent5">
                    <a:lumMod val="25000"/>
                  </a:schemeClr>
                </a:solidFill>
              </a:rPr>
              <a:t>К высочайшей грамоте от 30 июня 1792г. черноморцам пожаловали </a:t>
            </a:r>
            <a:r>
              <a:rPr lang="ru-RU" sz="2400" i="1" dirty="0">
                <a:solidFill>
                  <a:schemeClr val="accent5">
                    <a:lumMod val="25000"/>
                  </a:schemeClr>
                </a:solidFill>
              </a:rPr>
              <a:t>войсковое </a:t>
            </a:r>
            <a:r>
              <a:rPr lang="ru-RU" sz="2400" i="1" dirty="0" err="1">
                <a:solidFill>
                  <a:schemeClr val="accent5">
                    <a:lumMod val="25000"/>
                  </a:schemeClr>
                </a:solidFill>
              </a:rPr>
              <a:t>голубое</a:t>
            </a:r>
            <a:r>
              <a:rPr lang="ru-RU" sz="2400" i="1" dirty="0">
                <a:solidFill>
                  <a:schemeClr val="accent5">
                    <a:lumMod val="25000"/>
                  </a:schemeClr>
                </a:solidFill>
              </a:rPr>
              <a:t> знамя, пару серебряных труб и литавр.</a:t>
            </a:r>
          </a:p>
          <a:p>
            <a:pPr algn="just">
              <a:defRPr/>
            </a:pPr>
            <a:r>
              <a:rPr lang="ru-RU" sz="2400" b="1" i="1" dirty="0">
                <a:solidFill>
                  <a:schemeClr val="accent5">
                    <a:lumMod val="25000"/>
                  </a:schemeClr>
                </a:solidFill>
              </a:rPr>
              <a:t>А что императрица подарила казакам на  новоселье?</a:t>
            </a:r>
            <a:endParaRPr lang="ru-RU" sz="2400" b="1" dirty="0">
              <a:solidFill>
                <a:schemeClr val="accent5">
                  <a:lumMod val="25000"/>
                </a:schemeClr>
              </a:solidFill>
            </a:endParaRPr>
          </a:p>
        </p:txBody>
      </p:sp>
      <p:pic>
        <p:nvPicPr>
          <p:cNvPr id="2" name="Picture 2" descr="C:\Documents and Settings\Андрей\Мои документы\Мои рисунки\литавры.jpg"/>
          <p:cNvPicPr>
            <a:picLocks noChangeAspect="1" noChangeArrowheads="1"/>
          </p:cNvPicPr>
          <p:nvPr/>
        </p:nvPicPr>
        <p:blipFill>
          <a:blip r:embed="rId2"/>
          <a:srcRect/>
          <a:stretch>
            <a:fillRect/>
          </a:stretch>
        </p:blipFill>
        <p:spPr bwMode="auto">
          <a:xfrm>
            <a:off x="5643563" y="0"/>
            <a:ext cx="3286125" cy="2998788"/>
          </a:xfrm>
          <a:prstGeom prst="rect">
            <a:avLst/>
          </a:prstGeom>
          <a:noFill/>
          <a:ln w="9525">
            <a:noFill/>
            <a:miter lim="800000"/>
            <a:headEnd/>
            <a:tailEnd/>
          </a:ln>
        </p:spPr>
      </p:pic>
      <p:sp>
        <p:nvSpPr>
          <p:cNvPr id="10" name="Управляющая кнопка: назад 9">
            <a:hlinkClick r:id="rId3" action="ppaction://hlinksldjump" highlightClick="1"/>
          </p:cNvPr>
          <p:cNvSpPr/>
          <p:nvPr/>
        </p:nvSpPr>
        <p:spPr>
          <a:xfrm>
            <a:off x="8072438" y="6143625"/>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Рамка 7"/>
          <p:cNvSpPr/>
          <p:nvPr/>
        </p:nvSpPr>
        <p:spPr>
          <a:xfrm>
            <a:off x="0" y="0"/>
            <a:ext cx="9144000" cy="6858000"/>
          </a:xfrm>
          <a:prstGeom prst="frame">
            <a:avLst>
              <a:gd name="adj1" fmla="val 2615"/>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11" name="Прямоугольник 4"/>
          <p:cNvSpPr>
            <a:spLocks noChangeArrowheads="1"/>
          </p:cNvSpPr>
          <p:nvPr/>
        </p:nvSpPr>
        <p:spPr bwMode="auto">
          <a:xfrm>
            <a:off x="285750" y="428625"/>
            <a:ext cx="4071938" cy="461963"/>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Екатерина Великая (400)</a:t>
            </a:r>
          </a:p>
        </p:txBody>
      </p:sp>
      <p:pic>
        <p:nvPicPr>
          <p:cNvPr id="41986" name="Picture 2" descr="http://www.museum.ru/imgB.asp?50665"/>
          <p:cNvPicPr>
            <a:picLocks noChangeAspect="1" noChangeArrowheads="1"/>
          </p:cNvPicPr>
          <p:nvPr/>
        </p:nvPicPr>
        <p:blipFill>
          <a:blip r:embed="rId5"/>
          <a:srcRect/>
          <a:stretch>
            <a:fillRect/>
          </a:stretch>
        </p:blipFill>
        <p:spPr bwMode="auto">
          <a:xfrm>
            <a:off x="214282" y="3500438"/>
            <a:ext cx="3229109" cy="30622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a:spLocks noChangeArrowheads="1"/>
          </p:cNvSpPr>
          <p:nvPr/>
        </p:nvSpPr>
        <p:spPr bwMode="auto">
          <a:xfrm>
            <a:off x="4143375" y="2071688"/>
            <a:ext cx="5000625" cy="5262562"/>
          </a:xfrm>
          <a:prstGeom prst="rect">
            <a:avLst/>
          </a:prstGeom>
          <a:noFill/>
          <a:ln w="9525">
            <a:noFill/>
            <a:miter lim="800000"/>
            <a:headEnd/>
            <a:tailEnd/>
          </a:ln>
        </p:spPr>
        <p:txBody>
          <a:bodyPr>
            <a:spAutoFit/>
          </a:bodyPr>
          <a:lstStyle/>
          <a:p>
            <a:r>
              <a:rPr lang="ru-RU" sz="2400"/>
              <a:t>У подножия бронзовые фигуры светлейшего князя Г.А. Потемкина, первого кошевого атамана Сидора Белого, войскового судьи Антона Головатого и кошевого атамана Захария Чепеги, возглавившего переселение черноморцев на Кубань. Головатый читает грамоту, Белый слушает, Чепега осеняет себя крестным знамением. За фигурой Потемкина помещены регалии Кубанского войска боевые знамена, наградные трубы за отличия казаков в сражениях, литавры, булавы. </a:t>
            </a:r>
          </a:p>
        </p:txBody>
      </p:sp>
      <p:sp>
        <p:nvSpPr>
          <p:cNvPr id="11269" name="TextBox 8"/>
          <p:cNvSpPr txBox="1">
            <a:spLocks noChangeArrowheads="1"/>
          </p:cNvSpPr>
          <p:nvPr/>
        </p:nvSpPr>
        <p:spPr bwMode="auto">
          <a:xfrm>
            <a:off x="4643438" y="1143000"/>
            <a:ext cx="3819525" cy="8302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ru-RU" sz="2400" dirty="0">
                <a:solidFill>
                  <a:schemeClr val="accent5">
                    <a:lumMod val="25000"/>
                  </a:schemeClr>
                </a:solidFill>
              </a:rPr>
              <a:t>Кто изображен у подножия </a:t>
            </a:r>
          </a:p>
          <a:p>
            <a:pPr>
              <a:defRPr/>
            </a:pPr>
            <a:r>
              <a:rPr lang="ru-RU" sz="2400" dirty="0">
                <a:solidFill>
                  <a:schemeClr val="accent5">
                    <a:lumMod val="25000"/>
                  </a:schemeClr>
                </a:solidFill>
              </a:rPr>
              <a:t>памятника?</a:t>
            </a:r>
          </a:p>
        </p:txBody>
      </p:sp>
      <p:sp>
        <p:nvSpPr>
          <p:cNvPr id="10" name="Управляющая кнопка: назад 9">
            <a:hlinkClick r:id="rId2" action="ppaction://hlinksldjump" highlightClick="1"/>
          </p:cNvPr>
          <p:cNvSpPr/>
          <p:nvPr/>
        </p:nvSpPr>
        <p:spPr>
          <a:xfrm>
            <a:off x="8358188" y="6429375"/>
            <a:ext cx="785812" cy="428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Прямоугольник 4"/>
          <p:cNvSpPr>
            <a:spLocks noChangeArrowheads="1"/>
          </p:cNvSpPr>
          <p:nvPr/>
        </p:nvSpPr>
        <p:spPr bwMode="auto">
          <a:xfrm>
            <a:off x="4786313" y="357188"/>
            <a:ext cx="4071937" cy="46196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a:spAutoFit/>
          </a:bodyPr>
          <a:lstStyle/>
          <a:p>
            <a:pPr>
              <a:defRPr/>
            </a:pPr>
            <a:r>
              <a:rPr lang="ru-RU" sz="2400" dirty="0">
                <a:latin typeface="Comic Sans MS" pitchFamily="66" charset="0"/>
              </a:rPr>
              <a:t>Екатерина Великая (500)</a:t>
            </a:r>
          </a:p>
        </p:txBody>
      </p:sp>
      <p:sp>
        <p:nvSpPr>
          <p:cNvPr id="11" name="Рамка 10"/>
          <p:cNvSpPr/>
          <p:nvPr/>
        </p:nvSpPr>
        <p:spPr>
          <a:xfrm>
            <a:off x="0" y="0"/>
            <a:ext cx="9144000" cy="6858000"/>
          </a:xfrm>
          <a:prstGeom prst="frame">
            <a:avLst>
              <a:gd name="adj1" fmla="val 2615"/>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40962" name="AutoShape 2" descr="https://www.yuga.ru/media/6c/05/ekaterina_2(1)__4bmkr0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0964" name="Picture 4" descr="http://dvnak.ru/images/photos/medium/c698df8790720c02f4fefe1b56586d1b.jpg"/>
          <p:cNvPicPr>
            <a:picLocks noChangeAspect="1" noChangeArrowheads="1"/>
          </p:cNvPicPr>
          <p:nvPr/>
        </p:nvPicPr>
        <p:blipFill>
          <a:blip r:embed="rId4"/>
          <a:srcRect/>
          <a:stretch>
            <a:fillRect/>
          </a:stretch>
        </p:blipFill>
        <p:spPr bwMode="auto">
          <a:xfrm>
            <a:off x="285720" y="428604"/>
            <a:ext cx="3857652" cy="6072230"/>
          </a:xfrm>
          <a:prstGeom prst="rect">
            <a:avLst/>
          </a:prstGeom>
          <a:noFill/>
        </p:spPr>
      </p:pic>
      <p:pic>
        <p:nvPicPr>
          <p:cNvPr id="9" name="Рисунок 8" descr="https://upload.wikimedia.org/wikipedia/commons/5/5b/3_pervikh_atamana_chernomorskogo_kazachego_voyska.jpg"/>
          <p:cNvPicPr/>
          <p:nvPr/>
        </p:nvPicPr>
        <p:blipFill>
          <a:blip r:embed="rId5"/>
          <a:srcRect/>
          <a:stretch>
            <a:fillRect/>
          </a:stretch>
        </p:blipFill>
        <p:spPr bwMode="auto">
          <a:xfrm>
            <a:off x="571472" y="3000372"/>
            <a:ext cx="3500462" cy="321471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Клен">
  <a:themeElements>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Клен">
      <a:majorFont>
        <a:latin typeface="Times New Roman"/>
        <a:ea typeface=""/>
        <a:cs typeface=""/>
      </a:majorFont>
      <a:minorFont>
        <a:latin typeface="Times New Roman"/>
        <a:ea typeface=""/>
        <a:cs typeface=""/>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Клен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Клен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Клен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Клен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Клен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Клен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Клен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Клен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Maple</Template>
  <TotalTime>1039</TotalTime>
  <Words>736</Words>
  <Application>Microsoft PowerPoint</Application>
  <PresentationFormat>Экран (4:3)</PresentationFormat>
  <Paragraphs>103</Paragraphs>
  <Slides>25</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25</vt:i4>
      </vt:variant>
    </vt:vector>
  </HeadingPairs>
  <TitlesOfParts>
    <vt:vector size="27" baseType="lpstr">
      <vt:lpstr>Клен</vt:lpstr>
      <vt:lpstr>Презентация Microsoft Office PowerPoint</vt:lpstr>
      <vt:lpstr>Классный час  «Кубань, моя родная сторона»</vt:lpstr>
      <vt:lpstr>Слайд 2</vt:lpstr>
      <vt:lpstr>Слайд 3</vt:lpstr>
      <vt:lpstr>СВОЯ ИГРА</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 </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Лена</dc:creator>
  <cp:lastModifiedBy>Фоминова</cp:lastModifiedBy>
  <cp:revision>112</cp:revision>
  <dcterms:created xsi:type="dcterms:W3CDTF">2007-04-16T09:17:44Z</dcterms:created>
  <dcterms:modified xsi:type="dcterms:W3CDTF">2022-05-30T12:17:17Z</dcterms:modified>
</cp:coreProperties>
</file>