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4" r:id="rId5"/>
    <p:sldId id="293" r:id="rId6"/>
    <p:sldId id="283" r:id="rId7"/>
    <p:sldId id="289" r:id="rId8"/>
    <p:sldId id="292" r:id="rId9"/>
    <p:sldId id="290" r:id="rId10"/>
    <p:sldId id="302" r:id="rId11"/>
    <p:sldId id="303" r:id="rId12"/>
    <p:sldId id="305" r:id="rId13"/>
    <p:sldId id="306" r:id="rId14"/>
    <p:sldId id="308" r:id="rId15"/>
    <p:sldId id="307" r:id="rId16"/>
    <p:sldId id="309" r:id="rId17"/>
    <p:sldId id="31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71" autoAdjust="0"/>
    <p:restoredTop sz="94660"/>
  </p:normalViewPr>
  <p:slideViewPr>
    <p:cSldViewPr>
      <p:cViewPr varScale="1">
        <p:scale>
          <a:sx n="65" d="100"/>
          <a:sy n="65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0498F-8467-4E3C-BA39-CD7A6D6BD787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9EAF3-DA7F-493E-A7C0-506B03FD1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.jpe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png"/><Relationship Id="rId1" Type="http://schemas.openxmlformats.org/officeDocument/2006/relationships/audio" Target="file:///E:\&#1087;&#1088;&#1077;&#1079;&#1077;&#1085;&#1090;&#1072;&#1094;&#1080;&#1103;\&#1079;&#1074;&#1091;&#1082;.mp3" TargetMode="Externa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5" Type="http://schemas.openxmlformats.org/officeDocument/2006/relationships/image" Target="../media/image9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26.png"/><Relationship Id="rId3" Type="http://schemas.openxmlformats.org/officeDocument/2006/relationships/image" Target="../media/image29.png"/><Relationship Id="rId7" Type="http://schemas.openxmlformats.org/officeDocument/2006/relationships/image" Target="../media/image2.jpe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png"/><Relationship Id="rId1" Type="http://schemas.openxmlformats.org/officeDocument/2006/relationships/audio" Target="file:///E:\&#1087;&#1088;&#1077;&#1079;&#1077;&#1085;&#1090;&#1072;&#1094;&#1080;&#1103;\&#1079;&#1074;&#1091;&#1082;.mp3" TargetMode="External"/><Relationship Id="rId6" Type="http://schemas.openxmlformats.org/officeDocument/2006/relationships/image" Target="../media/image32.png"/><Relationship Id="rId11" Type="http://schemas.openxmlformats.org/officeDocument/2006/relationships/image" Target="../media/image24.png"/><Relationship Id="rId5" Type="http://schemas.openxmlformats.org/officeDocument/2006/relationships/image" Target="../media/image31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2.png"/><Relationship Id="rId18" Type="http://schemas.openxmlformats.org/officeDocument/2006/relationships/image" Target="../media/image47.jpeg"/><Relationship Id="rId3" Type="http://schemas.openxmlformats.org/officeDocument/2006/relationships/image" Target="../media/image34.jpeg"/><Relationship Id="rId21" Type="http://schemas.openxmlformats.org/officeDocument/2006/relationships/image" Target="../media/image49.png"/><Relationship Id="rId7" Type="http://schemas.openxmlformats.org/officeDocument/2006/relationships/image" Target="../media/image38.jpeg"/><Relationship Id="rId12" Type="http://schemas.openxmlformats.org/officeDocument/2006/relationships/image" Target="../media/image41.jpeg"/><Relationship Id="rId17" Type="http://schemas.openxmlformats.org/officeDocument/2006/relationships/image" Target="../media/image46.jpeg"/><Relationship Id="rId2" Type="http://schemas.openxmlformats.org/officeDocument/2006/relationships/image" Target="../media/image2.jpeg"/><Relationship Id="rId16" Type="http://schemas.openxmlformats.org/officeDocument/2006/relationships/image" Target="../media/image45.jpe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28.png"/><Relationship Id="rId24" Type="http://schemas.openxmlformats.org/officeDocument/2006/relationships/image" Target="../media/image23.png"/><Relationship Id="rId5" Type="http://schemas.openxmlformats.org/officeDocument/2006/relationships/image" Target="../media/image36.jpeg"/><Relationship Id="rId15" Type="http://schemas.openxmlformats.org/officeDocument/2006/relationships/image" Target="../media/image44.jpeg"/><Relationship Id="rId23" Type="http://schemas.openxmlformats.org/officeDocument/2006/relationships/image" Target="../media/image25.png"/><Relationship Id="rId10" Type="http://schemas.openxmlformats.org/officeDocument/2006/relationships/image" Target="../media/image24.png"/><Relationship Id="rId19" Type="http://schemas.openxmlformats.org/officeDocument/2006/relationships/image" Target="../media/image9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Relationship Id="rId14" Type="http://schemas.openxmlformats.org/officeDocument/2006/relationships/image" Target="../media/image43.png"/><Relationship Id="rId2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8;&#1090;&#1092;&#1077;&#1083;&#1100;1\&#1044;&#1089;\&#1087;&#1088;&#1077;&#1079;&#1080;&#1085;&#1090;&#1072;&#1094;&#1080;&#1080;\&#1048;&#1050;&#1058;2\VN780072.WMA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8;&#1090;&#1092;&#1077;&#1083;&#1100;1\&#1044;&#1089;\&#1087;&#1088;&#1077;&#1079;&#1080;&#1085;&#1090;&#1072;&#1094;&#1080;&#1080;\&#1048;&#1050;&#1058;2\Charodei_-_Tri_belyh_konya.mp3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8;&#1090;&#1092;&#1077;&#1083;&#1100;1\&#1044;&#1089;\&#1087;&#1088;&#1077;&#1079;&#1080;&#1085;&#1090;&#1072;&#1094;&#1080;&#1080;\&#1048;&#1050;&#1058;2\280_vip-rington.ru_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8;&#1090;&#1092;&#1077;&#1083;&#1100;1\&#1044;&#1089;\&#1087;&#1088;&#1077;&#1079;&#1080;&#1085;&#1090;&#1072;&#1094;&#1080;&#1080;\&#1048;&#1050;&#1058;2\VN780068.WMA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8;&#1090;&#1092;&#1077;&#1083;&#1100;1\&#1044;&#1089;\&#1087;&#1088;&#1077;&#1079;&#1080;&#1085;&#1090;&#1072;&#1094;&#1080;&#1080;\&#1048;&#1050;&#1058;2\VN780071.WM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900299_1.jpg"/>
          <p:cNvPicPr>
            <a:picLocks noChangeAspect="1"/>
          </p:cNvPicPr>
          <p:nvPr/>
        </p:nvPicPr>
        <p:blipFill>
          <a:blip r:embed="rId2" cstate="print"/>
          <a:srcRect b="1473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5842337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НОД с использованием ИКТ в средней группе </a:t>
            </a:r>
          </a:p>
          <a:p>
            <a:r>
              <a:rPr lang="ru-RU" sz="2000" b="1" dirty="0" smtClean="0"/>
              <a:t>Воспитатель: Приходько И.В.</a:t>
            </a:r>
          </a:p>
          <a:p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4581128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«Птицы»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pic>
        <p:nvPicPr>
          <p:cNvPr id="6" name="Рисунок 5" descr="i_0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8820472" cy="6796979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pic>
        <p:nvPicPr>
          <p:cNvPr id="6146" name="Picture 2" descr="H:\для презинтации\1_52550cb5b44d352550cb5b4511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375947"/>
            <a:ext cx="7620000" cy="558165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pic>
        <p:nvPicPr>
          <p:cNvPr id="5" name="Рисунок 4" descr="0_115e13_65eacd7b_orig.png"/>
          <p:cNvPicPr>
            <a:picLocks noChangeAspect="1"/>
          </p:cNvPicPr>
          <p:nvPr/>
        </p:nvPicPr>
        <p:blipFill>
          <a:blip r:embed="rId4" cstate="print"/>
          <a:srcRect r="813" b="16400"/>
          <a:stretch>
            <a:fillRect/>
          </a:stretch>
        </p:blipFill>
        <p:spPr>
          <a:xfrm>
            <a:off x="1285852" y="1643050"/>
            <a:ext cx="7032769" cy="485776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285860"/>
            <a:ext cx="304800" cy="304800"/>
          </a:xfrm>
          <a:prstGeom prst="rect">
            <a:avLst/>
          </a:prstGeom>
        </p:spPr>
      </p:pic>
      <p:pic>
        <p:nvPicPr>
          <p:cNvPr id="28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43042" y="1714488"/>
            <a:ext cx="304800" cy="304800"/>
          </a:xfrm>
          <a:prstGeom prst="rect">
            <a:avLst/>
          </a:prstGeom>
        </p:spPr>
      </p:pic>
      <p:pic>
        <p:nvPicPr>
          <p:cNvPr id="29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43042" y="2071678"/>
            <a:ext cx="304800" cy="304800"/>
          </a:xfrm>
          <a:prstGeom prst="rect">
            <a:avLst/>
          </a:prstGeom>
        </p:spPr>
      </p:pic>
      <p:pic>
        <p:nvPicPr>
          <p:cNvPr id="30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643042" y="2500306"/>
            <a:ext cx="304800" cy="304800"/>
          </a:xfrm>
          <a:prstGeom prst="rect">
            <a:avLst/>
          </a:prstGeom>
        </p:spPr>
      </p:pic>
      <p:pic>
        <p:nvPicPr>
          <p:cNvPr id="3" name="Рисунок 2" descr="58469929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60006" y="3643314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0" name="Зима" descr="H:\для презинтации\Без названия (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00166" y="0"/>
            <a:ext cx="5866881" cy="3656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Овал 19"/>
          <p:cNvSpPr/>
          <p:nvPr/>
        </p:nvSpPr>
        <p:spPr>
          <a:xfrm>
            <a:off x="4560600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6132236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560204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7632434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7632434" y="3643314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060402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0006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4" name="синица" descr="H:\для презинтации\Синичка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000504"/>
            <a:ext cx="1500166" cy="811966"/>
          </a:xfrm>
          <a:prstGeom prst="rect">
            <a:avLst/>
          </a:prstGeom>
          <a:noFill/>
        </p:spPr>
      </p:pic>
      <p:pic>
        <p:nvPicPr>
          <p:cNvPr id="1039" name="грач" descr="H:\для презинтации\Рисунок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429264"/>
            <a:ext cx="1643074" cy="1269902"/>
          </a:xfrm>
          <a:prstGeom prst="rect">
            <a:avLst/>
          </a:prstGeom>
          <a:noFill/>
        </p:spPr>
      </p:pic>
      <p:pic>
        <p:nvPicPr>
          <p:cNvPr id="1035" name="ворона" descr="H:\для презинтации\1_52550cb5b44d352550cb5b4511 копия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4414" y="5286388"/>
            <a:ext cx="1775905" cy="1300851"/>
          </a:xfrm>
          <a:prstGeom prst="rect">
            <a:avLst/>
          </a:prstGeom>
          <a:noFill/>
        </p:spPr>
      </p:pic>
      <p:pic>
        <p:nvPicPr>
          <p:cNvPr id="1033" name="цапля" descr="H:\для презинтации\цапля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28992" y="5286342"/>
            <a:ext cx="785830" cy="1571658"/>
          </a:xfrm>
          <a:prstGeom prst="rect">
            <a:avLst/>
          </a:prstGeom>
          <a:noFill/>
        </p:spPr>
      </p:pic>
      <p:pic>
        <p:nvPicPr>
          <p:cNvPr id="1038" name="утка" descr="H:\для презинтации\Утка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5572140"/>
            <a:ext cx="1500198" cy="1035505"/>
          </a:xfrm>
          <a:prstGeom prst="rect">
            <a:avLst/>
          </a:prstGeom>
          <a:noFill/>
        </p:spPr>
      </p:pic>
      <p:pic>
        <p:nvPicPr>
          <p:cNvPr id="1037" name="воробей" descr="H:\для презинтации\Воробей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5532">
            <a:off x="6321440" y="5604545"/>
            <a:ext cx="1428760" cy="1211852"/>
          </a:xfrm>
          <a:prstGeom prst="rect">
            <a:avLst/>
          </a:prstGeom>
          <a:noFill/>
        </p:spPr>
      </p:pic>
      <p:pic>
        <p:nvPicPr>
          <p:cNvPr id="1032" name="дятел" descr="H:\для презинтации\дятел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3929066"/>
            <a:ext cx="1285884" cy="1093948"/>
          </a:xfrm>
          <a:prstGeom prst="rect">
            <a:avLst/>
          </a:prstGeom>
          <a:noFill/>
        </p:spPr>
      </p:pic>
      <p:pic>
        <p:nvPicPr>
          <p:cNvPr id="1031" name="ласточка" descr="H:\для презинтации\Ласточк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44752" y="5643578"/>
            <a:ext cx="1399248" cy="88150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C 0.01164 -0.00092 0.02119 -0.00255 0.03247 -0.00347 C 0.04341 -0.00532 0.04358 -0.01366 0.05 -0.01967 C 0.05139 -0.02292 0.05209 -0.02662 0.05504 -0.02893 C 0.05608 -0.0331 0.05869 -0.03634 0.0599 -0.04074 C 0.06164 -0.04722 0.06285 -0.06204 0.07171 -0.06528 C 0.07917 -0.06829 0.09393 -0.06759 0.1 -0.06782 C 0.10782 -0.06829 0.1158 -0.06898 0.12362 -0.06967 C 0.12483 -0.07338 0.12622 -0.07755 0.12744 -0.08148 C 0.12969 -0.09653 0.12796 -0.11481 0.12362 -0.12986 C 0.12188 -0.13565 0.12101 -0.14236 0.11667 -0.14745 C 0.11494 -0.15255 0.11337 -0.15741 0.1099 -0.1618 C 0.10886 -0.16528 0.10886 -0.16805 0.10591 -0.17037 C 0.104 -0.17616 0.10191 -0.18171 0.1 -0.18727 C 0.09896 -0.19028 0.09705 -0.1919 0.09705 -0.19491 " pathEditMode="relative" rAng="0" ptsTypes="ffffffffffffff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C -0.00347 -0.03102 0.01962 -0.05926 0.03246 -0.08102 C 0.03958 -0.09328 0.04774 -0.10486 0.05295 -0.11875 C 0.05434 -0.12222 0.05538 -0.12615 0.05694 -0.1294 C 0.0658 -0.14745 0.05746 -0.12592 0.06875 -0.1449 C 0.07101 -0.14884 0.0776 -0.16458 0.08038 -0.17106 C 0.08212 -0.175 0.08212 -0.17986 0.08333 -0.18426 C 0.08698 -0.19722 0.09097 -0.21065 0.09514 -0.22338 C 0.09601 -0.23518 0.09739 -0.24699 0.09809 -0.25879 C 0.09965 -0.28356 0.10208 -0.33333 0.10208 -0.33333 C 0.10191 -0.34305 0.1066 -0.44027 0.09618 -0.47708 C 0.09514 -0.48889 0.09462 -0.50069 0.09323 -0.51227 C 0.09219 -0.52129 0.08819 -0.53078 0.08628 -0.53981 C 0.08142 -0.56412 0.07552 -0.58727 0.06371 -0.60764 C 0.06128 -0.61875 0.05503 -0.62824 0.04809 -0.63518 C 0.04618 -0.64259 0.04201 -0.64722 0.03837 -0.65347 C 0.03663 -0.65995 0.03125 -0.66458 0.02743 -0.66921 C 0.02153 -0.67615 0.01875 -0.68958 0.01076 -0.69259 C 0.00781 -0.69699 -0.00087 -0.70578 -0.00486 -0.70833 C -0.0066 -0.71065 -0.00903 -0.71227 -0.01077 -0.71481 C -0.01788 -0.72592 -0.0099 -0.71828 -0.01667 -0.72407 C -0.02535 -0.7419 -0.01719 -0.72315 -0.02153 -0.73842 C -0.02274 -0.74259 -0.02604 -0.74583 -0.0283 -0.74884 " pathEditMode="relative" ptsTypes="ffffffffffffffffffffffA">
                                      <p:cBhvr>
                                        <p:cTn id="11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96 -0.10325 C -0.04861 -0.1051 -0.05295 -0.10579 -0.05572 -0.1095 C -0.05816 -0.11274 -0.05816 -0.11829 -0.05972 -0.12246 C -0.06423 -0.1345 -0.06805 -0.14676 -0.07343 -0.15811 C -0.07517 -0.17431 -0.08211 -0.1875 -0.08715 -0.20232 C -0.09496 -0.22547 -0.10156 -0.24445 -0.11163 -0.26644 C -0.12066 -0.28635 -0.12413 -0.31204 -0.13125 -0.33311 C -0.14687 -0.37917 -0.16736 -0.42385 -0.18906 -0.46505 C -0.19583 -0.47801 -0.19809 -0.49306 -0.20572 -0.50556 C -0.20885 -0.5213 -0.21666 -0.5338 -0.2243 -0.54607 C -0.22777 -0.56274 -0.22864 -0.57338 -0.23506 -0.58658 C -0.23854 -0.60186 -0.23732 -0.59537 -0.23906 -0.60625 C -0.2401 -0.622 -0.24131 -0.64237 -0.24687 -0.65718 C -0.25017 -0.66621 -0.24947 -0.66158 -0.25381 -0.67037 C -0.25711 -0.67709 -0.25833 -0.68542 -0.26354 -0.68982 C -0.26614 -0.69977 -0.2717 -0.70139 -0.27725 -0.70695 C -0.28229 -0.71204 -0.28593 -0.71667 -0.29201 -0.71852 C -0.296 -0.72223 -0.29982 -0.72385 -0.30468 -0.72385 " pathEditMode="relative" ptsTypes="fffffffffffffffffA">
                                      <p:cBhvr>
                                        <p:cTn id="16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39 -0.09699 C -0.0559 -0.10834 -0.05104 -0.12454 -0.05434 -0.13889 C -0.05555 -0.14375 -0.05816 -0.14746 -0.06007 -0.15186 C -0.0658 -0.18264 -0.06875 -0.21482 -0.07291 -0.24607 C -0.07343 -0.25602 -0.0743 -0.26505 -0.07587 -0.27477 C -0.07621 -0.28241 -0.07639 -0.29074 -0.07778 -0.29838 C -0.07986 -0.30926 -0.08437 -0.31875 -0.08663 -0.32963 C -0.08975 -0.34445 -0.09496 -0.36574 -0.10225 -0.37801 C -0.1059 -0.39167 -0.11753 -0.41204 -0.12673 -0.41991 C -0.13333 -0.43218 -0.13646 -0.43565 -0.14739 -0.43565 " pathEditMode="relative" ptsTypes="fffffffffA">
                                      <p:cBhvr>
                                        <p:cTn id="2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9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29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29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29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3108" y="1500174"/>
            <a:ext cx="304800" cy="304800"/>
          </a:xfrm>
          <a:prstGeom prst="rect">
            <a:avLst/>
          </a:prstGeom>
        </p:spPr>
      </p:pic>
      <p:pic>
        <p:nvPicPr>
          <p:cNvPr id="22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3108" y="1142984"/>
            <a:ext cx="304800" cy="304800"/>
          </a:xfrm>
          <a:prstGeom prst="rect">
            <a:avLst/>
          </a:prstGeom>
        </p:spPr>
      </p:pic>
      <p:pic>
        <p:nvPicPr>
          <p:cNvPr id="21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3108" y="714356"/>
            <a:ext cx="304800" cy="304800"/>
          </a:xfrm>
          <a:prstGeom prst="rect">
            <a:avLst/>
          </a:prstGeom>
        </p:spPr>
      </p:pic>
      <p:pic>
        <p:nvPicPr>
          <p:cNvPr id="23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143108" y="285728"/>
            <a:ext cx="304800" cy="304800"/>
          </a:xfrm>
          <a:prstGeom prst="rect">
            <a:avLst/>
          </a:prstGeom>
        </p:spPr>
      </p:pic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pic>
        <p:nvPicPr>
          <p:cNvPr id="2050" name="Picture 2" descr="H:\для презинтации\d6debc00e2aee3578303447df215006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480" y="0"/>
            <a:ext cx="5786477" cy="2997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131444" y="5372670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0006" y="3729596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631642" y="5372670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632434" y="3643314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131840" y="5372670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632038" y="5372670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132236" y="5372670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643834" y="5301208"/>
            <a:ext cx="1440160" cy="15567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синица" descr="H:\для презинтации\Синичка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5786454"/>
            <a:ext cx="1500166" cy="811966"/>
          </a:xfrm>
          <a:prstGeom prst="rect">
            <a:avLst/>
          </a:prstGeom>
          <a:noFill/>
        </p:spPr>
      </p:pic>
      <p:pic>
        <p:nvPicPr>
          <p:cNvPr id="14" name="грач" descr="H:\для презинтации\Рисунок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26" y="3857628"/>
            <a:ext cx="1643074" cy="1269902"/>
          </a:xfrm>
          <a:prstGeom prst="rect">
            <a:avLst/>
          </a:prstGeom>
          <a:noFill/>
        </p:spPr>
      </p:pic>
      <p:pic>
        <p:nvPicPr>
          <p:cNvPr id="15" name="ворона" descr="H:\для презинтации\1_52550cb5b44d352550cb5b4511 копия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68095" y="5429264"/>
            <a:ext cx="1775905" cy="1300851"/>
          </a:xfrm>
          <a:prstGeom prst="rect">
            <a:avLst/>
          </a:prstGeom>
          <a:noFill/>
        </p:spPr>
      </p:pic>
      <p:pic>
        <p:nvPicPr>
          <p:cNvPr id="16" name="цапля" descr="H:\для презинтации\цапля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7158" y="3643314"/>
            <a:ext cx="785830" cy="1571658"/>
          </a:xfrm>
          <a:prstGeom prst="rect">
            <a:avLst/>
          </a:prstGeom>
          <a:noFill/>
        </p:spPr>
      </p:pic>
      <p:pic>
        <p:nvPicPr>
          <p:cNvPr id="17" name="утка" descr="H:\для презинтации\Утка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71604" y="5643578"/>
            <a:ext cx="1500198" cy="1035505"/>
          </a:xfrm>
          <a:prstGeom prst="rect">
            <a:avLst/>
          </a:prstGeom>
          <a:noFill/>
        </p:spPr>
      </p:pic>
      <p:pic>
        <p:nvPicPr>
          <p:cNvPr id="18" name="воробей" descr="H:\для презинтации\Воробей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5532">
            <a:off x="4964118" y="5604546"/>
            <a:ext cx="1428760" cy="1211852"/>
          </a:xfrm>
          <a:prstGeom prst="rect">
            <a:avLst/>
          </a:prstGeom>
          <a:noFill/>
        </p:spPr>
      </p:pic>
      <p:pic>
        <p:nvPicPr>
          <p:cNvPr id="19" name="ласточка" descr="H:\для презинтации\Ласточка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14678" y="5643578"/>
            <a:ext cx="1399248" cy="881505"/>
          </a:xfrm>
          <a:prstGeom prst="rect">
            <a:avLst/>
          </a:prstGeom>
          <a:noFill/>
        </p:spPr>
      </p:pic>
      <p:pic>
        <p:nvPicPr>
          <p:cNvPr id="20" name="дятел" descr="H:\для презинтации\дятел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282" y="5572140"/>
            <a:ext cx="1285884" cy="1093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-0.00393 C 0.05921 -0.01111 0.05226 -0.00208 0.06025 -0.00787 C 0.06146 -0.00879 0.06198 -0.01088 0.0632 -0.0118 C 0.06407 -0.0125 0.06511 -0.01273 0.06615 -0.01319 C 0.07344 -0.0206 0.06858 -0.0162 0.08178 -0.025 C 0.0908 -0.03102 0.09705 -0.03889 0.10625 -0.04328 C 0.1158 -0.05602 0.10191 -0.03842 0.1132 -0.04977 C 0.11719 -0.05393 0.11789 -0.05902 0.12205 -0.06273 C 0.129 -0.07893 0.12483 -0.07268 0.13369 -0.0824 C 0.13646 -0.0912 0.1415 -0.09791 0.14549 -0.10602 C 0.1507 -0.11689 0.15434 -0.12777 0.15921 -0.13865 C 0.16094 -0.14768 0.16528 -0.15347 0.1691 -0.16088 C 0.17466 -0.17152 0.18004 -0.18402 0.18369 -0.19606 C 0.1849 -0.20486 0.18768 -0.21296 0.19063 -0.22106 C 0.19028 -0.24189 0.19046 -0.26296 0.18959 -0.28379 C 0.18924 -0.29097 0.18369 -0.30347 0.18282 -0.3125 C 0.18125 -0.32801 0.18108 -0.34537 0.17587 -0.35949 C 0.17292 -0.37592 0.17396 -0.36643 0.17396 -0.38842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08657 C 0.03802 -0.11296 0.06823 -0.13704 0.07656 -0.15579 C 0.08281 -0.16968 0.08733 -0.18495 0.09323 -0.19907 C 0.10538 -0.22801 0.13125 -0.25764 0.14913 -0.28148 C 0.1526 -0.28611 0.15677 -0.28958 0.1599 -0.29444 C 0.16667 -0.30532 0.17135 -0.31806 0.17847 -0.32847 C 0.18437 -0.33727 0.1908 -0.34653 0.19618 -0.35579 C 0.19774 -0.35857 0.19878 -0.36204 0.20017 -0.36505 C 0.20191 -0.36875 0.20382 -0.37222 0.2059 -0.37546 C 0.22969 -0.41458 0.25295 -0.45602 0.26979 -0.50093 C 0.27153 -0.5169 0.28021 -0.52569 0.28437 -0.54028 C 0.28733 -0.55046 0.29201 -0.56111 0.29618 -0.57037 C 0.29948 -0.57778 0.30243 -0.58542 0.3059 -0.59259 C 0.30746 -0.59583 0.31094 -0.60162 0.31094 -0.60162 C 0.31163 -0.60463 0.31181 -0.6081 0.31285 -0.61088 C 0.31354 -0.6125 0.3151 -0.61319 0.3158 -0.61482 C 0.32101 -0.62894 0.31476 -0.62014 0.31979 -0.62639 C 0.32448 -0.64607 0.32847 -0.66366 0.33142 -0.68403 C 0.33472 -0.70764 0.33142 -0.73194 0.33142 -0.75579 " pathEditMode="relative" ptsTypes="ffffffffffffffffff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C 0.0033 -0.0088 0.00659 -0.02292 0.01093 -0.03009 C 0.01354 -0.03426 0.01875 -0.04213 0.02066 -0.04722 C 0.02534 -0.05949 0.03229 -0.0831 0.03628 -0.0956 C 0.04427 -0.1206 0.05277 -0.14491 0.05798 -0.1713 C 0.05989 -0.19421 0.07014 -0.2118 0.07656 -0.23287 C 0.08402 -0.25764 0.09201 -0.28171 0.09809 -0.30717 C 0.09896 -0.31088 0.10139 -0.31319 0.10295 -0.31643 C 0.11111 -0.3338 0.1184 -0.35069 0.12552 -0.36875 C 0.12656 -0.37153 0.12916 -0.37268 0.13038 -0.37523 C 0.14132 -0.39792 0.14722 -0.42315 0.1559 -0.44722 C 0.15729 -0.45856 0.16041 -0.47153 0.1658 -0.48102 C 0.16666 -0.48796 0.1684 -0.50255 0.17066 -0.50856 C 0.1717 -0.51134 0.17465 -0.51643 0.17465 -0.51643 C 0.17621 -0.52315 0.17864 -0.53403 0.18246 -0.53866 C 0.18646 -0.54907 0.18993 -0.56042 0.19618 -0.56875 C 0.19843 -0.57917 0.19496 -0.5662 0.2 -0.57523 C 0.20399 -0.58241 0.20295 -0.58356 0.20798 -0.58842 C 0.21198 -0.5963 0.21823 -0.60301 0.22361 -0.60926 C 0.23229 -0.61944 0.22517 -0.61157 0.23142 -0.62106 C 0.23559 -0.62731 0.2408 -0.63217 0.24514 -0.63796 C 0.25208 -0.64722 0.26111 -0.6625 0.26666 -0.67338 C 0.27048 -0.68102 0.27257 -0.68889 0.2776 -0.6956 C 0.27899 -0.70162 0.28298 -0.7044 0.28541 -0.70995 C 0.28837 -0.71667 0.28975 -0.72407 0.29427 -0.7294 C 0.29566 -0.73842 0.30104 -0.7456 0.30503 -0.75301 C 0.30573 -0.7544 0.30712 -0.75463 0.30798 -0.75555 C 0.31076 -0.7588 0.31371 -0.76204 0.3158 -0.7662 C 0.31753 -0.76967 0.31996 -0.77199 0.3217 -0.77523 C 0.32847 -0.78704 0.32291 -0.77986 0.3276 -0.78565 C 0.32864 -0.79005 0.32743 -0.78958 0.32951 -0.78958 " pathEditMode="relative" ptsTypes="ffffffffffffffffffffffffffffff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5 -0.09421 C -0.04306 -0.10115 -0.0441 -0.10903 -0.0474 -0.11528 C -0.04896 -0.11828 -0.05139 -0.12037 -0.05313 -0.12315 C -0.06233 -0.13796 -0.07014 -0.15671 -0.08264 -0.16759 C -0.09028 -0.1743 -0.1 -0.17662 -0.10712 -0.18449 C -0.10903 -0.18657 -0.11076 -0.18935 -0.11302 -0.19097 C -0.1158 -0.19282 -0.1191 -0.19236 -0.12188 -0.19375 C -0.12517 -0.20069 -0.13455 -0.20023 -0.14045 -0.20139 C -0.15365 -0.21018 -0.13837 -0.20092 -0.16302 -0.20926 C -0.18177 -0.21574 -0.2 -0.22523 -0.21892 -0.23148 C -0.2434 -0.23958 -0.26667 -0.25903 -0.29149 -0.26296 C -0.30625 -0.27523 -0.32344 -0.28356 -0.33941 -0.29166 C -0.35035 -0.29722 -0.36076 -0.30555 -0.37188 -0.30995 C -0.37899 -0.3162 -0.38472 -0.32453 -0.39149 -0.33102 C -0.39722 -0.33634 -0.40451 -0.34074 -0.41111 -0.34398 C -0.42847 -0.36296 -0.44844 -0.37569 -0.46701 -0.39236 C -0.47188 -0.39676 -0.47778 -0.39815 -0.48264 -0.40278 C -0.4974 -0.4169 -0.50747 -0.44097 -0.52483 -0.44977 C -0.5316 -0.45879 -0.52639 -0.47199 -0.5316 -0.48264 C -0.53351 -0.49467 -0.53368 -0.50463 -0.53854 -0.51528 C -0.54063 -0.52453 -0.53785 -0.51319 -0.54149 -0.5243 C -0.54184 -0.52546 -0.54236 -0.52824 -0.54236 -0.52824 " pathEditMode="relative" ptsTypes="fffffffffffffffffffff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29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29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29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29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2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928934"/>
            <a:ext cx="1357322" cy="12847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16082803621_c9a6d142a2_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2643182"/>
            <a:ext cx="1355042" cy="11355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proroschennaya_pshenica_dlya_pohudeniya_kak_pravil_no_est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0"/>
            <a:ext cx="1231306" cy="1143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 descr="semena-podsolnechnika-pioner-singenta-jason11-1024x6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00562" y="857232"/>
            <a:ext cx="1220895" cy="11198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 descr="Без названия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3108" y="428604"/>
            <a:ext cx="936104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Рисунок 18" descr="images (14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57752" y="142852"/>
            <a:ext cx="1321362" cy="1207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Рисунок 28" descr="adebdd2d6da608a346c1c96116c8781a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74076" y="3286124"/>
            <a:ext cx="1269924" cy="11839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ворона" descr="H:\для презинтации\1_52550cb5b44d352550cb5b4511 копия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9124" y="5557149"/>
            <a:ext cx="1775905" cy="1300851"/>
          </a:xfrm>
          <a:prstGeom prst="rect">
            <a:avLst/>
          </a:prstGeom>
          <a:noFill/>
        </p:spPr>
      </p:pic>
      <p:pic>
        <p:nvPicPr>
          <p:cNvPr id="28" name="ласточка" descr="H:\для презинтации\Ласточк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72330" y="5786454"/>
            <a:ext cx="1399248" cy="881505"/>
          </a:xfrm>
          <a:prstGeom prst="rect">
            <a:avLst/>
          </a:prstGeom>
          <a:noFill/>
        </p:spPr>
      </p:pic>
      <p:pic>
        <p:nvPicPr>
          <p:cNvPr id="32" name="Рисунок 31" descr="proroschennaya_pshenica_dlya_pohudeniya_kak_pravil_no_est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142852"/>
            <a:ext cx="1231306" cy="1143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Без названия (6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1045349" cy="11233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 descr="H:\для презинтации\рыбка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86613" y="571480"/>
            <a:ext cx="1957387" cy="7000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5" name="Picture 3" descr="H:\для презинтации\лягушка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58082" y="1071546"/>
            <a:ext cx="1348817" cy="955681"/>
          </a:xfrm>
          <a:prstGeom prst="rect">
            <a:avLst/>
          </a:prstGeom>
          <a:noFill/>
        </p:spPr>
      </p:pic>
      <p:pic>
        <p:nvPicPr>
          <p:cNvPr id="3076" name="Picture 4" descr="H:\для презинтации\04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14744" y="2428868"/>
            <a:ext cx="1643074" cy="14208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images (13)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429124" y="2643182"/>
            <a:ext cx="1214446" cy="1214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Рисунок 29" descr="16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714744" y="3286124"/>
            <a:ext cx="1214446" cy="1214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" name="Рисунок 32" descr="Без названия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2357430"/>
            <a:ext cx="936104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Рисунок 23" descr="2532823.jpe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28596" y="2071678"/>
            <a:ext cx="1080120" cy="1080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дятел" descr="H:\для презинтации\дятел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5643578"/>
            <a:ext cx="1285884" cy="1093948"/>
          </a:xfrm>
          <a:prstGeom prst="rect">
            <a:avLst/>
          </a:prstGeom>
          <a:noFill/>
        </p:spPr>
      </p:pic>
      <p:pic>
        <p:nvPicPr>
          <p:cNvPr id="4" name="воробей" descr="0_114c68_bfc28aa6_orig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357290" y="5857892"/>
            <a:ext cx="1008112" cy="854642"/>
          </a:xfrm>
          <a:prstGeom prst="rect">
            <a:avLst/>
          </a:prstGeom>
        </p:spPr>
      </p:pic>
      <p:pic>
        <p:nvPicPr>
          <p:cNvPr id="5" name="синица" descr="0_114c75_201ca17e_orig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3214678" y="6004117"/>
            <a:ext cx="1577760" cy="853883"/>
          </a:xfrm>
          <a:prstGeom prst="rect">
            <a:avLst/>
          </a:prstGeom>
        </p:spPr>
      </p:pic>
      <p:pic>
        <p:nvPicPr>
          <p:cNvPr id="27" name="утка" descr="H:\для презинтации\Утка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86446" y="5822495"/>
            <a:ext cx="1500198" cy="1035505"/>
          </a:xfrm>
          <a:prstGeom prst="rect">
            <a:avLst/>
          </a:prstGeom>
          <a:noFill/>
        </p:spPr>
      </p:pic>
      <p:pic>
        <p:nvPicPr>
          <p:cNvPr id="31" name="цапля" descr="H:\для презинтации\цапля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8215338" y="5286342"/>
            <a:ext cx="785830" cy="1571658"/>
          </a:xfrm>
          <a:prstGeom prst="rect">
            <a:avLst/>
          </a:prstGeom>
          <a:noFill/>
        </p:spPr>
      </p:pic>
      <p:pic>
        <p:nvPicPr>
          <p:cNvPr id="22" name="грач" descr="H:\для презинтации\Рисунок3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143108" y="5588098"/>
            <a:ext cx="1643074" cy="1269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3.33333E-6 C 0.0007 -0.00671 0.00122 -0.0132 0.00296 -0.01968 C 0.00435 -0.03426 0.00556 -0.04838 0.00782 -0.06273 C 0.00834 -0.06667 0.00921 -0.0706 0.0099 -0.07454 C 0.01042 -0.07755 0.01181 -0.08357 0.01181 -0.08357 C 0.01268 -0.09375 0.01337 -0.10324 0.01667 -0.1125 C 0.01789 -0.11991 0.0191 -0.12477 0.02153 -0.13195 C 0.02414 -0.14838 0.03056 -0.16528 0.03629 -0.18033 C 0.03942 -0.18866 0.03994 -0.19884 0.0441 -0.20648 C 0.05244 -0.22199 0.0599 -0.23935 0.06667 -0.25625 C 0.07136 -0.26829 0.079 -0.27778 0.08438 -0.28889 C 0.08629 -0.29283 0.08976 -0.29468 0.09219 -0.29792 C 0.09376 -0.30232 0.09497 -0.30718 0.09705 -0.31111 C 0.09862 -0.31412 0.10192 -0.32014 0.10192 -0.32014 C 0.10348 -0.3257 0.10626 -0.33009 0.10782 -0.33588 C 0.10938 -0.34121 0.10973 -0.34491 0.11285 -0.34908 C 0.11528 -0.36273 0.11876 -0.39051 0.12362 -0.40255 C 0.12466 -0.41088 0.12674 -0.42037 0.13039 -0.42732 C 0.1349 -0.44676 0.13212 -0.43958 0.13733 -0.45093 C 0.13907 -0.4632 0.14341 -0.47083 0.14619 -0.48241 C 0.1474 -0.4875 0.14879 -0.49283 0.15001 -0.49792 C 0.15035 -0.49931 0.15105 -0.50185 0.15105 -0.50185 C 0.15452 -0.52894 0.15574 -0.55695 0.15105 -0.58426 C 0.15018 -0.60625 0.14949 -0.62778 0.14619 -0.64954 C 0.14462 -0.66042 0.14376 -0.67153 0.13924 -0.68102 C 0.13889 -0.68264 0.13785 -0.6882 0.13733 -0.69028 C 0.13612 -0.69514 0.13334 -0.70463 0.13334 -0.70463 C 0.13195 -0.7169 0.13021 -0.72871 0.12449 -0.73843 C 0.1224 -0.74815 0.11962 -0.75718 0.1158 -0.76597 C 0.11459 -0.77338 0.11372 -0.78056 0.11372 -0.7882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14815E-6 C 0.00226 -0.01181 0.01059 -0.01876 0.0158 -0.02871 C 0.0309 -0.05764 0.04462 -0.06644 0.06771 -0.08102 C 0.07708 -0.08704 0.07205 -0.08565 0.08142 -0.09283 C 0.08715 -0.09723 0.09323 -0.1007 0.09913 -0.10464 C 0.11319 -0.11413 0.12014 -0.12825 0.13628 -0.13079 C 0.15035 -0.13751 0.16493 -0.14306 0.17951 -0.14769 C 0.19184 -0.15602 0.20781 -0.16806 0.22153 -0.1713 C 0.2309 -0.18195 0.23715 -0.18126 0.24809 -0.18704 C 0.26615 -0.19676 0.25451 -0.19376 0.26962 -0.19607 C 0.2842 -0.20718 0.30035 -0.20533 0.31667 -0.20926 C 0.32309 -0.2132 0.33003 -0.21551 0.33628 -0.21968 C 0.33993 -0.22223 0.34305 -0.22686 0.34705 -0.22755 C 0.35486 -0.22917 0.35104 -0.22825 0.35885 -0.2301 C 0.36146 -0.23241 0.36701 -0.23704 0.36858 -0.23913 C 0.3724 -0.24422 0.37535 -0.24954 0.37951 -0.25371 C 0.38212 -0.26042 0.38611 -0.26621 0.38802 -0.27315 C 0.39045 -0.28033 0.39097 -0.28751 0.39392 -0.29422 C 0.39687 -0.30764 0.39965 -0.32107 0.40191 -0.33473 C 0.4026 -0.33866 0.40469 -0.34214 0.40486 -0.3463 C 0.40538 -0.36945 0.40486 -0.3926 0.40486 -0.41575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29 -0.06481 C 0.05555 -0.09213 0.05347 -0.11921 0.04843 -0.14583 C 0.04722 -0.15231 0.04739 -0.15671 0.04444 -0.16273 C 0.04236 -0.17477 0.04132 -0.18727 0.03854 -0.19907 C 0.03767 -0.20764 0.03559 -0.21481 0.03368 -0.22268 C 0.03281 -0.23102 0.03073 -0.23403 0.02778 -0.2412 C 0.02465 -0.26018 0.01545 -0.28102 0.00625 -0.29583 C 0.00364 -0.30694 -0.00209 -0.31342 -0.00747 -0.32199 C -0.00972 -0.32986 -0.01181 -0.33981 -0.01719 -0.34421 C -0.02535 -0.36597 -0.03698 -0.38495 -0.04966 -0.40185 C -0.05434 -0.4081 -0.05643 -0.4162 -0.06233 -0.42129 C -0.06493 -0.43055 -0.07327 -0.44097 -0.07813 -0.45023 C -0.08091 -0.45555 -0.08681 -0.46597 -0.08681 -0.46597 C -0.08924 -0.475 -0.1 -0.49444 -0.10556 -0.49977 C -0.11111 -0.51528 -0.12084 -0.52778 -0.129 -0.54051 C -0.13993 -0.55741 -0.14844 -0.57731 -0.15851 -0.59514 C -0.16077 -0.60509 -0.16667 -0.6206 -0.17222 -0.62801 C -0.17882 -0.65046 -0.18993 -0.67106 -0.20261 -0.68796 C -0.20625 -0.69282 -0.20851 -0.7 -0.21233 -0.70532 C -0.21493 -0.71504 -0.22153 -0.72268 -0.22709 -0.72986 C -0.2316 -0.74259 -0.22639 -0.72963 -0.23976 -0.74954 C -0.24722 -0.76065 -0.25365 -0.77176 -0.26146 -0.78217 C -0.26476 -0.7912 -0.26927 -0.79722 -0.27518 -0.80301 C -0.27917 -0.81412 -0.27882 -0.82176 -0.28889 -0.82917 C -0.29323 -0.83241 -0.29844 -0.83727 -0.30052 -0.84352 " pathEditMode="relative" ptsTypes="ffffffffffffffffffffffff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1.48148E-6 C 0.00747 -0.00671 0.0139 -0.01458 0.02067 -0.02222 C 0.02154 -0.02338 0.02258 -0.02384 0.02362 -0.02476 C 0.02588 -0.02685 0.02831 -0.0287 0.03039 -0.03148 C 0.0316 -0.03287 0.03213 -0.03518 0.03334 -0.03657 C 0.03594 -0.03981 0.03942 -0.04051 0.04219 -0.04305 C 0.04636 -0.04699 0.04983 -0.05208 0.054 -0.05625 C 0.0566 -0.0618 0.06546 -0.07361 0.06963 -0.07708 C 0.07883 -0.09351 0.09254 -0.12129 0.10487 -0.13194 C 0.10956 -0.14421 0.11633 -0.15393 0.12258 -0.16481 C 0.12466 -0.16805 0.1264 -0.17176 0.12848 -0.17523 C 0.12969 -0.17731 0.1323 -0.18171 0.1323 -0.18171 C 0.13456 -0.19027 0.13942 -0.19676 0.14219 -0.20509 C 0.14515 -0.21435 0.14671 -0.22384 0.15001 -0.23263 C 0.15365 -0.24259 0.15018 -0.22963 0.154 -0.24189 C 0.15695 -0.25138 0.15817 -0.26111 0.16285 -0.26921 C 0.16424 -0.27523 0.16476 -0.27847 0.16772 -0.28356 C 0.16945 -0.28935 0.17206 -0.30115 0.17449 -0.30717 C 0.17726 -0.31412 0.18056 -0.32083 0.18334 -0.32801 C 0.18508 -0.33263 0.18542 -0.3375 0.18733 -0.34236 C 0.19167 -0.37291 0.19011 -0.35555 0.18733 -0.4118 C 0.18699 -0.41805 0.18404 -0.42546 0.18039 -0.4287 C 0.17917 -0.43611 0.17188 -0.45023 0.16858 -0.45625 C 0.16615 -0.46064 0.16685 -0.46296 0.16476 -0.46805 C 0.16094 -0.47731 0.16303 -0.46921 0.15886 -0.47708 C 0.15417 -0.48611 0.1507 -0.49652 0.14515 -0.50463 C 0.14237 -0.51388 0.14063 -0.52222 0.13525 -0.52939 C 0.13282 -0.53611 0.13126 -0.54259 0.12744 -0.54768 C 0.12622 -0.55463 0.12431 -0.55463 0.12154 -0.56064 C 0.11598 -0.57245 0.10313 -0.59004 0.0941 -0.59745 C 0.09029 -0.60069 0.0849 -0.60277 0.08143 -0.60648 C 0.07622 -0.61226 0.0731 -0.61875 0.06858 -0.62476 C 0.06285 -0.6324 0.05695 -0.63888 0.05001 -0.64444 C 0.04775 -0.64907 0.0448 -0.65069 0.04219 -0.65486 C 0.03751 -0.66226 0.03195 -0.66527 0.02553 -0.6706 C 0.01511 -0.67939 0.00469 -0.68888 -0.00781 -0.69143 C -0.01996 -0.69676 -0.03107 -0.70671 -0.04409 -0.70972 C -0.0493 -0.71273 -0.05312 -0.71365 -0.05885 -0.71365 " pathEditMode="relative" ptsTypes="fffffffffffffffffffffffffffffffffffffA">
                                      <p:cBhvr>
                                        <p:cTn id="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8426 C -0.03038 -0.09653 -0.03716 -0.11111 -0.04219 -0.12454 C -0.04896 -0.14283 -0.04063 -0.12801 -0.05 -0.14283 C -0.05608 -0.17431 -0.06407 -0.20533 -0.0717 -0.23588 C -0.07535 -0.25 -0.075 -0.26644 -0.07743 -0.28148 C -0.07865 -0.29931 -0.07917 -0.31945 -0.08334 -0.33635 C -0.08455 -0.35093 -0.08716 -0.36482 -0.08837 -0.3794 C -0.0882 -0.40787 -0.10851 -0.61019 -0.07066 -0.68797 C -0.06841 -0.69885 -0.06372 -0.70949 -0.05886 -0.71829 C -0.05573 -0.73704 -0.04792 -0.75486 -0.03924 -0.77037 C -0.03629 -0.7838 -0.02535 -0.79422 -0.01667 -0.80162 C -0.01337 -0.8044 -0.01094 -0.80787 -0.00782 -0.81088 C -0.00122 -0.81713 -0.0066 -0.80996 -0.00104 -0.81598 C 0.00052 -0.8176 0.00121 -0.81991 0.00295 -0.8213 C 0.0059 -0.82361 0.00955 -0.82338 0.01267 -0.82523 C 0.02118 -0.83079 0.02864 -0.83588 0.03819 -0.8382 C 0.05798 -0.83727 0.06059 -0.83681 0.07552 -0.83426 C 0.08021 -0.83241 0.08524 -0.82917 0.0901 -0.82917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77778E-6 C -0.02153 -0.02339 -0.0408 -0.05602 -0.05677 -0.08635 C -0.06163 -0.09561 -0.07014 -0.10834 -0.07344 -0.11899 C -0.08403 -0.15325 -0.08941 -0.18889 -0.10191 -0.22223 C -0.10278 -0.23334 -0.10538 -0.24306 -0.10781 -0.25371 C -0.1092 -0.27107 -0.11406 -0.28866 -0.11754 -0.30579 C -0.11979 -0.34399 -0.12552 -0.41135 -0.10868 -0.44839 C -0.10712 -0.45996 -0.10486 -0.47176 -0.10087 -0.48241 C -0.09844 -0.50093 -0.09323 -0.51806 -0.08906 -0.53589 C -0.08872 -0.53936 -0.08889 -0.54306 -0.0882 -0.5463 C -0.08785 -0.54746 -0.08646 -0.54792 -0.08611 -0.54908 C -0.08142 -0.56598 -0.0875 -0.55649 -0.08125 -0.56482 C -0.07986 -0.57269 -0.07448 -0.58519 -0.07049 -0.59075 C -0.06892 -0.59306 -0.06667 -0.59468 -0.06563 -0.59746 C -0.06267 -0.60533 -0.0566 -0.61482 -0.05 -0.6169 C -0.0441 -0.62269 -0.03767 -0.62825 -0.03125 -0.63264 C -0.02761 -0.63519 -0.02847 -0.63288 -0.02448 -0.63658 C -0.02066 -0.64028 -0.01823 -0.64514 -0.01372 -0.647 C -0.01267 -0.64839 -0.01181 -0.64954 -0.01076 -0.65093 " pathEditMode="relative" ptsTypes="ffffffffffffffffffA">
                                      <p:cBhvr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C -0.00451 -0.00232 -0.0033 -0.0007 -0.00677 -0.00926 C -0.0099 -0.01667 -0.01285 -0.02662 -0.01667 -0.03403 C -0.0184 -0.03727 -0.02066 -0.04005 -0.0224 -0.04329 C -0.02379 -0.04584 -0.025 -0.04862 -0.02639 -0.05116 C -0.02934 -0.0625 -0.03073 -0.07246 -0.03333 -0.0838 C -0.03438 -0.11945 -0.04097 -0.15417 -0.04497 -0.18959 C -0.04479 -0.19491 -0.04653 -0.2463 -0.03715 -0.2551 C -0.0309 -0.27639 -0.01875 -0.29144 -0.00677 -0.30718 C 0.00139 -0.31806 0.00729 -0.32917 0.01875 -0.33334 C 0.02031 -0.33473 0.02205 -0.33565 0.02361 -0.33727 C 0.0243 -0.33797 0.02483 -0.33936 0.02552 -0.34005 C 0.02743 -0.3419 0.03142 -0.34514 0.03142 -0.34514 C 0.03403 -0.35047 0.03785 -0.35278 0.04132 -0.35695 C 0.04514 -0.36135 0.04965 -0.36922 0.05399 -0.37269 C 0.06007 -0.37778 0.05486 -0.37107 0.05799 -0.37524 " pathEditMode="relative" ptsTypes="fffffffffffffff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7.03704E-6 C -0.00138 -0.01575 -0.00208 -0.0419 -0.00781 -0.05741 C -0.00885 -0.07223 -0.01232 -0.08311 -0.01371 -0.09815 C -0.01562 -0.12014 -0.01284 -0.10857 -0.01666 -0.12153 C -0.01753 -0.14445 -0.01979 -0.16714 -0.02343 -0.18959 C -0.02447 -0.20788 -0.02378 -0.22825 -0.02847 -0.24584 C -0.02933 -0.25834 -0.03124 -0.27593 -0.03628 -0.28635 C -0.03784 -0.29977 -0.04045 -0.31204 -0.04513 -0.32408 C -0.04635 -0.3345 -0.05052 -0.34214 -0.05399 -0.35163 C -0.0559 -0.37153 -0.06718 -0.38727 -0.07638 -0.40255 C -0.08315 -0.41389 -0.08906 -0.42593 -0.09895 -0.43264 C -0.10815 -0.44977 -0.12552 -0.45348 -0.1401 -0.45487 C -0.15381 -0.4588 -0.16788 -0.45903 -0.18142 -0.45371 C -0.18211 -0.45278 -0.18263 -0.45163 -0.18333 -0.45093 C -0.1842 -0.45001 -0.18541 -0.44954 -0.18628 -0.44839 C -0.18906 -0.44468 -0.19166 -0.43982 -0.19513 -0.43658 C -0.19704 -0.43473 -0.19913 -0.43311 -0.20104 -0.43149 C -0.2019 -0.43079 -0.20295 -0.42871 -0.20295 -0.42871 " pathEditMode="relative" ptsTypes="fffffffffffffffff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для презинтации\soroka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44" y="642918"/>
            <a:ext cx="4286256" cy="5762634"/>
          </a:xfrm>
          <a:prstGeom prst="rect">
            <a:avLst/>
          </a:prstGeom>
          <a:noFill/>
          <a:scene3d>
            <a:camera prst="orthographicFront">
              <a:rot lat="0" lon="21599945" rev="0"/>
            </a:camera>
            <a:lightRig rig="threePt" dir="t"/>
          </a:scene3d>
        </p:spPr>
      </p:pic>
      <p:sp>
        <p:nvSpPr>
          <p:cNvPr id="9" name="Выноска-облако 8"/>
          <p:cNvSpPr/>
          <p:nvPr/>
        </p:nvSpPr>
        <p:spPr>
          <a:xfrm rot="735033">
            <a:off x="197110" y="1785655"/>
            <a:ext cx="4286280" cy="2317868"/>
          </a:xfrm>
          <a:prstGeom prst="cloudCallout">
            <a:avLst>
              <a:gd name="adj1" fmla="val 63845"/>
              <a:gd name="adj2" fmla="val 12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357430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Птицы ваши друзья,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вам прожить без них нельзя!  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 свидания детвора!</a:t>
            </a:r>
            <a:endParaRPr lang="ru-RU" dirty="0"/>
          </a:p>
        </p:txBody>
      </p:sp>
      <p:pic>
        <p:nvPicPr>
          <p:cNvPr id="5" name="VN78007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8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860255_Troyka__68_48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Charodei_-_Tri_belyh_ko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4533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7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01888095_telefon6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268760"/>
            <a:ext cx="5328592" cy="4567364"/>
          </a:xfrm>
          <a:prstGeom prst="rect">
            <a:avLst/>
          </a:prstGeom>
        </p:spPr>
      </p:pic>
      <p:pic>
        <p:nvPicPr>
          <p:cNvPr id="5" name="280_vip-rington.r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H:\для презинтации\soroka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714356"/>
            <a:ext cx="4286256" cy="5762634"/>
          </a:xfrm>
          <a:prstGeom prst="rect">
            <a:avLst/>
          </a:prstGeom>
          <a:noFill/>
        </p:spPr>
      </p:pic>
      <p:pic>
        <p:nvPicPr>
          <p:cNvPr id="5" name="VN78006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439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5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H:\для презинтации\soroka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714356"/>
            <a:ext cx="4286256" cy="5762634"/>
          </a:xfrm>
          <a:prstGeom prst="rect">
            <a:avLst/>
          </a:prstGeom>
          <a:noFill/>
        </p:spPr>
      </p:pic>
      <p:pic>
        <p:nvPicPr>
          <p:cNvPr id="7" name="VN78007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2965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3354" y="0"/>
            <a:ext cx="9157354" cy="6858000"/>
          </a:xfrm>
          <a:prstGeom prst="rect">
            <a:avLst/>
          </a:prstGeom>
        </p:spPr>
      </p:pic>
      <p:pic>
        <p:nvPicPr>
          <p:cNvPr id="3074" name="Picture 2" descr="H:\для презинтации\дятел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00042"/>
            <a:ext cx="7143800" cy="607749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H:\для презинтации\цапл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-84186"/>
            <a:ext cx="3357586" cy="671517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114c75_201ca17e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714356"/>
            <a:ext cx="7000924" cy="520711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0_8c0ae_d4d893ef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3903"/>
            <a:ext cx="9144000" cy="6634097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84699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00584"/>
            <a:ext cx="9144000" cy="7059168"/>
          </a:xfrm>
          <a:prstGeom prst="rect">
            <a:avLst/>
          </a:prstGeom>
        </p:spPr>
      </p:pic>
      <p:pic>
        <p:nvPicPr>
          <p:cNvPr id="6" name="Рисунок 5" descr="0_114c68_bfc28aa6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642919"/>
            <a:ext cx="6235702" cy="5286412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29</Words>
  <Application>Microsoft Office PowerPoint</Application>
  <PresentationFormat>Экран (4:3)</PresentationFormat>
  <Paragraphs>6</Paragraphs>
  <Slides>17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84</cp:revision>
  <dcterms:created xsi:type="dcterms:W3CDTF">2017-01-14T05:03:31Z</dcterms:created>
  <dcterms:modified xsi:type="dcterms:W3CDTF">2017-03-11T14:40:12Z</dcterms:modified>
</cp:coreProperties>
</file>