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0000">
              <a:srgbClr val="92D050"/>
            </a:gs>
            <a:gs pos="100000">
              <a:srgbClr val="00B0F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11760" y="274638"/>
            <a:ext cx="5832648" cy="27943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 descr="https://sun9-27.userapi.com/impg/nxHUyakz4C5dOy6VINh1PXm228HltJQQRf2Wwg/uaGQGHFfIyQ.jpg?size=1200x1600&amp;quality=96&amp;proxy=1&amp;sign=f78a3e85e7c9b783330896bb58c2972f&amp;type=albu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3384376" cy="2821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s://sun9-36.userapi.com/impg/Sfpr4HOFUzdVBZA-A8cQlOnwOUoflrqoEMiYAA/HJ9O-aEzr9U.jpg?size=1200x1600&amp;quality=96&amp;proxy=1&amp;sign=0397dc2ae37cfdd58f67043e3d161c1d&amp;type=album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573016"/>
            <a:ext cx="3816424" cy="2913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8" descr="https://sun9-62.userapi.com/impg/Cd2dZpvl2aNIMisBMAE3SwxDt-O7ZLsqgqQpEA/7-up_OEG7o4.jpg?size=1600x1200&amp;quality=96&amp;proxy=1&amp;sign=fe3c417a2b66d0d90d768dff7ccef483&amp;type=album"/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501008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sun9-48.userapi.com/impg/hFn92_Zukr28WdD9EZt_1ZcLxwD-gzf3Uv3ZbQ/bQQjMgHwThY.jpg?size=1600x1200&amp;quality=96&amp;proxy=1&amp;sign=b4669df092ecb5a7e116fb1a7e13c967&amp;type=album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404664"/>
            <a:ext cx="367240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63946" y="0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Найдите </a:t>
            </a:r>
            <a:r>
              <a:rPr lang="ru-RU" b="1" dirty="0" smtClean="0"/>
              <a:t>площадь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четырехугольника </a:t>
            </a:r>
            <a:r>
              <a:rPr lang="ru-RU" b="1" dirty="0" smtClean="0"/>
              <a:t>АВС</a:t>
            </a:r>
            <a:r>
              <a:rPr lang="en-US" b="1" dirty="0" smtClean="0"/>
              <a:t>D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988840"/>
            <a:ext cx="705678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188640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Образцы напольного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покрытия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4" name="Содержимое 3" descr="https://urok.1sept.ru/articles/214182/Image188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72816"/>
            <a:ext cx="712879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116632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918648" cy="2448271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Площади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2936"/>
            <a:ext cx="6728792" cy="278586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треугольника, параллелограмма, трапеции.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260648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Цель урока: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4000" b="1" dirty="0" smtClean="0"/>
              <a:t>помочь в организации ремонта в кабинете математике Шереметьевской средней школы:</a:t>
            </a:r>
          </a:p>
          <a:p>
            <a:pPr algn="ctr"/>
            <a:r>
              <a:rPr lang="ru-RU" sz="4000" b="1" dirty="0" smtClean="0"/>
              <a:t>рассчитать необходимое количество материалов для ремонта пола</a:t>
            </a:r>
            <a:endParaRPr lang="ru-RU" sz="4000" b="1" dirty="0"/>
          </a:p>
        </p:txBody>
      </p:sp>
      <p:pic>
        <p:nvPicPr>
          <p:cNvPr id="3074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260648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b="1" dirty="0" smtClean="0"/>
              <a:t>Найдите </a:t>
            </a:r>
            <a:r>
              <a:rPr lang="ru-RU" b="1" dirty="0" smtClean="0"/>
              <a:t>площадь четырехугольника АВС</a:t>
            </a:r>
            <a:r>
              <a:rPr lang="en-US" b="1" dirty="0" smtClean="0"/>
              <a:t>D</a:t>
            </a:r>
            <a:r>
              <a:rPr lang="ru-RU" b="1" dirty="0" smtClean="0"/>
              <a:t>. </a:t>
            </a:r>
            <a:endParaRPr lang="ru-RU" b="1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276872"/>
            <a:ext cx="554461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79712" y="2276872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260648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2016224"/>
          </a:xfrm>
        </p:spPr>
        <p:txBody>
          <a:bodyPr/>
          <a:lstStyle/>
          <a:p>
            <a:r>
              <a:rPr lang="ru-RU" b="1" dirty="0" smtClean="0"/>
              <a:t>Найдите </a:t>
            </a:r>
            <a:r>
              <a:rPr lang="ru-RU" b="1" dirty="0" smtClean="0"/>
              <a:t>площадь четырехугольника АВС</a:t>
            </a:r>
            <a:r>
              <a:rPr lang="en-US" b="1" dirty="0" smtClean="0"/>
              <a:t>D</a:t>
            </a:r>
            <a:r>
              <a:rPr lang="ru-RU" b="1" dirty="0" smtClean="0"/>
              <a:t>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64904"/>
            <a:ext cx="6400800" cy="30738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708920"/>
            <a:ext cx="5544616" cy="3003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188640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728191"/>
          </a:xfrm>
        </p:spPr>
        <p:txBody>
          <a:bodyPr/>
          <a:lstStyle/>
          <a:p>
            <a:r>
              <a:rPr lang="ru-RU" b="1" dirty="0" smtClean="0"/>
              <a:t>Найдите </a:t>
            </a:r>
            <a:r>
              <a:rPr lang="ru-RU" b="1" dirty="0" smtClean="0"/>
              <a:t>площадь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треугольника </a:t>
            </a:r>
            <a:r>
              <a:rPr lang="ru-RU" b="1" dirty="0" smtClean="0"/>
              <a:t>АВС.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780928"/>
            <a:ext cx="7344816" cy="36724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636912"/>
            <a:ext cx="468052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07704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/>
          <a:lstStyle/>
          <a:p>
            <a:r>
              <a:rPr lang="ru-RU" b="1" dirty="0" smtClean="0"/>
              <a:t>Найдите </a:t>
            </a:r>
            <a:r>
              <a:rPr lang="ru-RU" b="1" dirty="0" smtClean="0"/>
              <a:t>площадь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треугольника </a:t>
            </a:r>
            <a:r>
              <a:rPr lang="ru-RU" b="1" dirty="0" smtClean="0"/>
              <a:t>АВС.</a:t>
            </a:r>
            <a:endParaRPr lang="ru-RU" b="1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948894"/>
            <a:ext cx="5112568" cy="33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260648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584175"/>
          </a:xfrm>
        </p:spPr>
        <p:txBody>
          <a:bodyPr/>
          <a:lstStyle/>
          <a:p>
            <a:r>
              <a:rPr lang="ru-RU" b="1" dirty="0" smtClean="0"/>
              <a:t>Найдите </a:t>
            </a:r>
            <a:r>
              <a:rPr lang="ru-RU" b="1" dirty="0" smtClean="0"/>
              <a:t>площадь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треугольника </a:t>
            </a:r>
            <a:r>
              <a:rPr lang="ru-RU" b="1" dirty="0" smtClean="0"/>
              <a:t>АВС.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348880"/>
            <a:ext cx="6912768" cy="32899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348880"/>
            <a:ext cx="446449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88640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440159"/>
          </a:xfrm>
        </p:spPr>
        <p:txBody>
          <a:bodyPr/>
          <a:lstStyle/>
          <a:p>
            <a:r>
              <a:rPr lang="ru-RU" b="1" dirty="0" smtClean="0"/>
              <a:t>Найдите </a:t>
            </a:r>
            <a:r>
              <a:rPr lang="ru-RU" b="1" dirty="0" smtClean="0"/>
              <a:t>площадь четырехугольника АВС</a:t>
            </a:r>
            <a:r>
              <a:rPr lang="en-US" b="1" dirty="0" smtClean="0"/>
              <a:t>D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36912"/>
            <a:ext cx="6400800" cy="30018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784004"/>
            <a:ext cx="5544616" cy="31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35696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188640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57</Words>
  <Application>Microsoft Office PowerPoint</Application>
  <PresentationFormat>Экран (4:3)</PresentationFormat>
  <Paragraphs>13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Площади</vt:lpstr>
      <vt:lpstr>Цель урока:</vt:lpstr>
      <vt:lpstr>Найдите площадь четырехугольника АВСD. </vt:lpstr>
      <vt:lpstr>Найдите площадь четырехугольника АВСD. </vt:lpstr>
      <vt:lpstr>Найдите площадь  треугольника АВС.</vt:lpstr>
      <vt:lpstr>Найдите площадь  треугольника АВС.</vt:lpstr>
      <vt:lpstr>Найдите площадь  треугольника АВС.</vt:lpstr>
      <vt:lpstr>Найдите площадь четырехугольника АВСD.</vt:lpstr>
      <vt:lpstr>Найдите площадь  четырехугольника АВСD.</vt:lpstr>
      <vt:lpstr>Образцы напольного  покрытия.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Площади</dc:title>
  <dc:creator>Паша</dc:creator>
  <cp:lastModifiedBy>Паша</cp:lastModifiedBy>
  <cp:revision>4</cp:revision>
  <dcterms:created xsi:type="dcterms:W3CDTF">2021-01-21T16:57:33Z</dcterms:created>
  <dcterms:modified xsi:type="dcterms:W3CDTF">2021-01-21T17:50:37Z</dcterms:modified>
</cp:coreProperties>
</file>