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ldx" ContentType="application/vnd.openxmlformats-officedocument.presentationml.slide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4" r:id="rId2"/>
    <p:sldId id="257" r:id="rId3"/>
    <p:sldId id="259" r:id="rId4"/>
    <p:sldId id="260" r:id="rId5"/>
    <p:sldId id="261" r:id="rId6"/>
    <p:sldId id="262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72" r:id="rId15"/>
    <p:sldId id="263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20765-22C3-44AA-9F3C-C4AB4976550A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30610-6C10-43B5-A1D7-EE0DF0ADFD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329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2400" y="647700"/>
            <a:ext cx="2330450" cy="17478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517585" y="2492347"/>
            <a:ext cx="4140600" cy="20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250" tIns="31625" rIns="63250" bIns="316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1200" b="1">
                <a:latin typeface="Arial"/>
                <a:ea typeface="Arial"/>
                <a:cs typeface="Arial"/>
                <a:sym typeface="Arial"/>
              </a:rPr>
              <a:t>Самоопределение к деятельности</a:t>
            </a:r>
            <a:endParaRPr sz="12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12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1200">
                <a:latin typeface="Arial"/>
                <a:ea typeface="Arial"/>
                <a:cs typeface="Arial"/>
                <a:sym typeface="Arial"/>
              </a:rPr>
              <a:t>— Здравствуйте, ребята! Какой у нас сейчас урок?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1200">
                <a:latin typeface="Arial"/>
                <a:ea typeface="Arial"/>
                <a:cs typeface="Arial"/>
                <a:sym typeface="Arial"/>
              </a:rPr>
              <a:t>— Правильно, математика. Давайте проверим, всё ли у вас готово для урока. Я буду называть предмет, вы его поднимаете, а потом аккуратно клад</a:t>
            </a:r>
            <a:r>
              <a:rPr lang="ru" sz="1200"/>
              <a:t>ё</a:t>
            </a:r>
            <a:r>
              <a:rPr lang="ru" sz="1200">
                <a:latin typeface="Arial"/>
                <a:ea typeface="Arial"/>
                <a:cs typeface="Arial"/>
                <a:sym typeface="Arial"/>
              </a:rPr>
              <a:t>те на место. На каждый урок математики нужно готовить: пенал, синюю ручку, простой карандаш, ластик, линейку, цветные карандаши, учебник, рабочую тетрадь.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1200">
                <a:latin typeface="Arial"/>
                <a:ea typeface="Arial"/>
                <a:cs typeface="Arial"/>
                <a:sym typeface="Arial"/>
              </a:rPr>
              <a:t>— А сейчас покажите, как нужно правильно сидеть.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1200">
                <a:latin typeface="Arial"/>
                <a:ea typeface="Arial"/>
                <a:cs typeface="Arial"/>
                <a:sym typeface="Arial"/>
              </a:rPr>
              <a:t>— Почему на третьей картинке переч</a:t>
            </a:r>
            <a:r>
              <a:rPr lang="ru" sz="1200"/>
              <a:t>ё</a:t>
            </a:r>
            <a:r>
              <a:rPr lang="ru" sz="1200">
                <a:latin typeface="Arial"/>
                <a:ea typeface="Arial"/>
                <a:cs typeface="Arial"/>
                <a:sym typeface="Arial"/>
              </a:rPr>
              <a:t>ркнуты предметы? (На уроках мы не доста</a:t>
            </a:r>
            <a:r>
              <a:rPr lang="ru" sz="1200"/>
              <a:t>ё</a:t>
            </a:r>
            <a:r>
              <a:rPr lang="ru" sz="1200">
                <a:latin typeface="Arial"/>
                <a:ea typeface="Arial"/>
                <a:cs typeface="Arial"/>
                <a:sym typeface="Arial"/>
              </a:rPr>
              <a:t>м игрушки, еду, гаджеты.)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ru" sz="1200">
                <a:latin typeface="Arial"/>
                <a:ea typeface="Arial"/>
                <a:cs typeface="Arial"/>
                <a:sym typeface="Arial"/>
              </a:rPr>
              <a:t>— Теперь мы готовы к уроку!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:notes"/>
          <p:cNvSpPr txBox="1">
            <a:spLocks noGrp="1"/>
          </p:cNvSpPr>
          <p:nvPr>
            <p:ph type="sldNum" idx="12"/>
          </p:nvPr>
        </p:nvSpPr>
        <p:spPr>
          <a:xfrm>
            <a:off x="2931783" y="4919059"/>
            <a:ext cx="2242800" cy="2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250" tIns="31625" rIns="63250" bIns="316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2400" y="647700"/>
            <a:ext cx="2330450" cy="17478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6" name="Google Shape;276;p16:notes"/>
          <p:cNvSpPr txBox="1">
            <a:spLocks noGrp="1"/>
          </p:cNvSpPr>
          <p:nvPr>
            <p:ph type="body" idx="1"/>
          </p:nvPr>
        </p:nvSpPr>
        <p:spPr>
          <a:xfrm>
            <a:off x="517585" y="2492347"/>
            <a:ext cx="4140600" cy="20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250" tIns="31625" rIns="63250" bIns="316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" sz="1200" b="1">
                <a:solidFill>
                  <a:schemeClr val="dk1"/>
                </a:solidFill>
              </a:rPr>
              <a:t>Открытие новых знаний</a:t>
            </a: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</a:rPr>
              <a:t>— Прочитайте правило.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</a:rPr>
              <a:t>—  Верно ли оно составлено?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77" name="Google Shape;277;p16:notes"/>
          <p:cNvSpPr txBox="1">
            <a:spLocks noGrp="1"/>
          </p:cNvSpPr>
          <p:nvPr>
            <p:ph type="sldNum" idx="12"/>
          </p:nvPr>
        </p:nvSpPr>
        <p:spPr>
          <a:xfrm>
            <a:off x="2931783" y="4919059"/>
            <a:ext cx="2242800" cy="2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250" tIns="31625" rIns="63250" bIns="316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">
  <p:cSld name="DEFAULT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488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" descr="preencode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857250"/>
            <a:ext cx="285750" cy="1342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7400" y="1202301"/>
            <a:ext cx="8448500" cy="44533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43499" y="5751551"/>
            <a:ext cx="846750" cy="13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6292E59-BFCA-4D5D-894F-5BE5D0E53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874"/>
          <a:stretch/>
        </p:blipFill>
        <p:spPr>
          <a:xfrm flipH="1">
            <a:off x="251520" y="1412776"/>
            <a:ext cx="8892480" cy="270448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84887B1-8FD6-4FE0-AC70-5E2CB0065B0C}"/>
              </a:ext>
            </a:extLst>
          </p:cNvPr>
          <p:cNvSpPr/>
          <p:nvPr/>
        </p:nvSpPr>
        <p:spPr>
          <a:xfrm>
            <a:off x="261386" y="2060848"/>
            <a:ext cx="6254830" cy="24482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0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3AF131-2C94-4114-A10F-FA674B3264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593"/>
          <a:stretch/>
        </p:blipFill>
        <p:spPr>
          <a:xfrm>
            <a:off x="0" y="1484784"/>
            <a:ext cx="9144000" cy="266429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613E387-624D-4046-A762-D01EB99F403D}"/>
              </a:ext>
            </a:extLst>
          </p:cNvPr>
          <p:cNvSpPr/>
          <p:nvPr/>
        </p:nvSpPr>
        <p:spPr>
          <a:xfrm>
            <a:off x="2555776" y="1592796"/>
            <a:ext cx="6480720" cy="24482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11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FF3566-4D3E-4E08-8574-1D552AA05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6309"/>
            <a:ext cx="9144000" cy="296538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40E2410-D756-4E3F-98E9-A5A81CBC1A1A}"/>
              </a:ext>
            </a:extLst>
          </p:cNvPr>
          <p:cNvSpPr/>
          <p:nvPr/>
        </p:nvSpPr>
        <p:spPr>
          <a:xfrm>
            <a:off x="395536" y="2348880"/>
            <a:ext cx="1872208" cy="24482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9CC3563-3DF4-4909-A0A0-33E16112DED2}"/>
              </a:ext>
            </a:extLst>
          </p:cNvPr>
          <p:cNvSpPr/>
          <p:nvPr/>
        </p:nvSpPr>
        <p:spPr>
          <a:xfrm>
            <a:off x="5004048" y="2060848"/>
            <a:ext cx="4032448" cy="24482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255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4D4A7195-777B-4571-AC4C-2756E86330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5687250"/>
              </p:ext>
            </p:extLst>
          </p:nvPr>
        </p:nvGraphicFramePr>
        <p:xfrm>
          <a:off x="179512" y="188640"/>
          <a:ext cx="8784976" cy="6480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Slide" r:id="rId3" imgW="4569445" imgH="3426611" progId="PowerPoint.Slide.12">
                  <p:embed/>
                </p:oleObj>
              </mc:Choice>
              <mc:Fallback>
                <p:oleObj name="Slide" r:id="rId3" imgW="4569445" imgH="3426611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88640"/>
                        <a:ext cx="8784976" cy="6480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54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F36B884-EDD1-409C-A351-1443C1B0B7C1}"/>
              </a:ext>
            </a:extLst>
          </p:cNvPr>
          <p:cNvSpPr/>
          <p:nvPr/>
        </p:nvSpPr>
        <p:spPr>
          <a:xfrm>
            <a:off x="581897" y="276871"/>
            <a:ext cx="8424936" cy="1841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Маша вырезала 6 пятиугольников, а Оля на 5 пятиугольников больше. Сколько пятиугольников вырезала Оля?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oogle Shape;639;p42">
            <a:extLst>
              <a:ext uri="{FF2B5EF4-FFF2-40B4-BE49-F238E27FC236}">
                <a16:creationId xmlns:a16="http://schemas.microsoft.com/office/drawing/2014/main" id="{79498B3B-285E-48CA-8EAB-7A2D0BC8C957}"/>
              </a:ext>
            </a:extLst>
          </p:cNvPr>
          <p:cNvGrpSpPr/>
          <p:nvPr/>
        </p:nvGrpSpPr>
        <p:grpSpPr>
          <a:xfrm>
            <a:off x="863588" y="2204864"/>
            <a:ext cx="7416824" cy="3654180"/>
            <a:chOff x="345250" y="344950"/>
            <a:chExt cx="8448600" cy="4453500"/>
          </a:xfrm>
        </p:grpSpPr>
        <p:sp>
          <p:nvSpPr>
            <p:cNvPr id="4" name="Google Shape;640;p42">
              <a:extLst>
                <a:ext uri="{FF2B5EF4-FFF2-40B4-BE49-F238E27FC236}">
                  <a16:creationId xmlns:a16="http://schemas.microsoft.com/office/drawing/2014/main" id="{C98E83A6-5D37-4F90-B9D6-A2E9C4C5DF10}"/>
                </a:ext>
              </a:extLst>
            </p:cNvPr>
            <p:cNvSpPr/>
            <p:nvPr/>
          </p:nvSpPr>
          <p:spPr>
            <a:xfrm>
              <a:off x="345250" y="344950"/>
              <a:ext cx="8448600" cy="4453500"/>
            </a:xfrm>
            <a:prstGeom prst="roundRect">
              <a:avLst>
                <a:gd name="adj" fmla="val 7097"/>
              </a:avLst>
            </a:prstGeom>
            <a:solidFill>
              <a:srgbClr val="AAE6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" name="Google Shape;641;p42">
              <a:extLst>
                <a:ext uri="{FF2B5EF4-FFF2-40B4-BE49-F238E27FC236}">
                  <a16:creationId xmlns:a16="http://schemas.microsoft.com/office/drawing/2014/main" id="{F1F06220-702B-48D6-B909-4314A4A5EC37}"/>
                </a:ext>
              </a:extLst>
            </p:cNvPr>
            <p:cNvSpPr/>
            <p:nvPr/>
          </p:nvSpPr>
          <p:spPr>
            <a:xfrm>
              <a:off x="7221575" y="2196385"/>
              <a:ext cx="1102050" cy="553903"/>
            </a:xfrm>
            <a:custGeom>
              <a:avLst/>
              <a:gdLst/>
              <a:ahLst/>
              <a:cxnLst/>
              <a:rect l="l" t="t" r="r" b="b"/>
              <a:pathLst>
                <a:path w="677143" h="360849" extrusionOk="0">
                  <a:moveTo>
                    <a:pt x="372354" y="23889"/>
                  </a:moveTo>
                  <a:cubicBezTo>
                    <a:pt x="78794" y="-75742"/>
                    <a:pt x="-205242" y="164478"/>
                    <a:pt x="205286" y="227629"/>
                  </a:cubicBezTo>
                  <a:cubicBezTo>
                    <a:pt x="487035" y="270968"/>
                    <a:pt x="572284" y="383268"/>
                    <a:pt x="655818" y="356883"/>
                  </a:cubicBezTo>
                  <a:cubicBezTo>
                    <a:pt x="717159" y="337548"/>
                    <a:pt x="653151" y="119139"/>
                    <a:pt x="372259" y="23889"/>
                  </a:cubicBezTo>
                  <a:close/>
                </a:path>
              </a:pathLst>
            </a:custGeom>
            <a:solidFill>
              <a:srgbClr val="91DBF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" name="Google Shape;642;p42">
              <a:extLst>
                <a:ext uri="{FF2B5EF4-FFF2-40B4-BE49-F238E27FC236}">
                  <a16:creationId xmlns:a16="http://schemas.microsoft.com/office/drawing/2014/main" id="{551CCE9F-4E9B-4BF0-A924-D03AF843CD08}"/>
                </a:ext>
              </a:extLst>
            </p:cNvPr>
            <p:cNvSpPr/>
            <p:nvPr/>
          </p:nvSpPr>
          <p:spPr>
            <a:xfrm>
              <a:off x="804450" y="2812875"/>
              <a:ext cx="7889286" cy="1985571"/>
            </a:xfrm>
            <a:custGeom>
              <a:avLst/>
              <a:gdLst/>
              <a:ahLst/>
              <a:cxnLst/>
              <a:rect l="l" t="t" r="r" b="b"/>
              <a:pathLst>
                <a:path w="5507355" h="1343872" extrusionOk="0">
                  <a:moveTo>
                    <a:pt x="5507355" y="425948"/>
                  </a:moveTo>
                  <a:cubicBezTo>
                    <a:pt x="5034534" y="-188414"/>
                    <a:pt x="4377119" y="-72209"/>
                    <a:pt x="3881247" y="357559"/>
                  </a:cubicBezTo>
                  <a:cubicBezTo>
                    <a:pt x="3630549" y="574729"/>
                    <a:pt x="1901666" y="624735"/>
                    <a:pt x="1913001" y="727605"/>
                  </a:cubicBezTo>
                  <a:cubicBezTo>
                    <a:pt x="1937480" y="955539"/>
                    <a:pt x="1708309" y="1123845"/>
                    <a:pt x="1303020" y="968111"/>
                  </a:cubicBezTo>
                  <a:cubicBezTo>
                    <a:pt x="1060799" y="875433"/>
                    <a:pt x="774859" y="658835"/>
                    <a:pt x="463296" y="706650"/>
                  </a:cubicBezTo>
                  <a:cubicBezTo>
                    <a:pt x="204597" y="746465"/>
                    <a:pt x="0" y="1103462"/>
                    <a:pt x="0" y="1343873"/>
                  </a:cubicBezTo>
                  <a:lnTo>
                    <a:pt x="1806226" y="1343873"/>
                  </a:lnTo>
                  <a:lnTo>
                    <a:pt x="2998375" y="1077268"/>
                  </a:lnTo>
                  <a:lnTo>
                    <a:pt x="4228529" y="1343873"/>
                  </a:lnTo>
                  <a:lnTo>
                    <a:pt x="4601242" y="1343873"/>
                  </a:lnTo>
                  <a:lnTo>
                    <a:pt x="5477066" y="1262053"/>
                  </a:lnTo>
                  <a:lnTo>
                    <a:pt x="5507355" y="994400"/>
                  </a:lnTo>
                  <a:lnTo>
                    <a:pt x="5507355" y="426044"/>
                  </a:lnTo>
                  <a:close/>
                </a:path>
              </a:pathLst>
            </a:custGeom>
            <a:solidFill>
              <a:srgbClr val="91DBF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Google Shape;643;p42">
              <a:extLst>
                <a:ext uri="{FF2B5EF4-FFF2-40B4-BE49-F238E27FC236}">
                  <a16:creationId xmlns:a16="http://schemas.microsoft.com/office/drawing/2014/main" id="{9328BD0A-F8B3-4C20-AADA-D63C3AA6DFE0}"/>
                </a:ext>
              </a:extLst>
            </p:cNvPr>
            <p:cNvSpPr/>
            <p:nvPr/>
          </p:nvSpPr>
          <p:spPr>
            <a:xfrm>
              <a:off x="2599225" y="1991565"/>
              <a:ext cx="4065847" cy="2726647"/>
            </a:xfrm>
            <a:custGeom>
              <a:avLst/>
              <a:gdLst/>
              <a:ahLst/>
              <a:cxnLst/>
              <a:rect l="l" t="t" r="r" b="b"/>
              <a:pathLst>
                <a:path w="2498216" h="1776317" extrusionOk="0">
                  <a:moveTo>
                    <a:pt x="2498217" y="1776317"/>
                  </a:moveTo>
                  <a:lnTo>
                    <a:pt x="1896047" y="0"/>
                  </a:lnTo>
                  <a:lnTo>
                    <a:pt x="0" y="601980"/>
                  </a:lnTo>
                  <a:lnTo>
                    <a:pt x="378142" y="1697736"/>
                  </a:lnTo>
                  <a:lnTo>
                    <a:pt x="2498217" y="1776317"/>
                  </a:lnTo>
                  <a:close/>
                </a:path>
              </a:pathLst>
            </a:custGeom>
            <a:solidFill>
              <a:srgbClr val="61C7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644;p42">
              <a:extLst>
                <a:ext uri="{FF2B5EF4-FFF2-40B4-BE49-F238E27FC236}">
                  <a16:creationId xmlns:a16="http://schemas.microsoft.com/office/drawing/2014/main" id="{0C8371A0-58C4-4C97-BE68-E42F593A2AA1}"/>
                </a:ext>
              </a:extLst>
            </p:cNvPr>
            <p:cNvSpPr/>
            <p:nvPr/>
          </p:nvSpPr>
          <p:spPr>
            <a:xfrm>
              <a:off x="2024215" y="2481810"/>
              <a:ext cx="4425972" cy="2314860"/>
            </a:xfrm>
            <a:custGeom>
              <a:avLst/>
              <a:gdLst/>
              <a:ahLst/>
              <a:cxnLst/>
              <a:rect l="l" t="t" r="r" b="b"/>
              <a:pathLst>
                <a:path w="2719491" h="1508052" extrusionOk="0">
                  <a:moveTo>
                    <a:pt x="2718150" y="1222017"/>
                  </a:moveTo>
                  <a:lnTo>
                    <a:pt x="2239423" y="429537"/>
                  </a:lnTo>
                  <a:cubicBezTo>
                    <a:pt x="1985868" y="9484"/>
                    <a:pt x="1438942" y="-125866"/>
                    <a:pt x="1018794" y="128261"/>
                  </a:cubicBezTo>
                  <a:lnTo>
                    <a:pt x="0" y="743386"/>
                  </a:lnTo>
                  <a:lnTo>
                    <a:pt x="461582" y="1508053"/>
                  </a:lnTo>
                  <a:lnTo>
                    <a:pt x="984885" y="1508053"/>
                  </a:lnTo>
                  <a:cubicBezTo>
                    <a:pt x="1723359" y="1421089"/>
                    <a:pt x="2761964" y="1294788"/>
                    <a:pt x="2718150" y="1222017"/>
                  </a:cubicBezTo>
                  <a:close/>
                </a:path>
              </a:pathLst>
            </a:custGeom>
            <a:solidFill>
              <a:srgbClr val="DEF6F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" name="Google Shape;645;p42">
              <a:extLst>
                <a:ext uri="{FF2B5EF4-FFF2-40B4-BE49-F238E27FC236}">
                  <a16:creationId xmlns:a16="http://schemas.microsoft.com/office/drawing/2014/main" id="{E5FD1DEA-8308-45FA-8F16-FF7128F0A0AA}"/>
                </a:ext>
              </a:extLst>
            </p:cNvPr>
            <p:cNvGrpSpPr/>
            <p:nvPr/>
          </p:nvGrpSpPr>
          <p:grpSpPr>
            <a:xfrm>
              <a:off x="2194420" y="1730045"/>
              <a:ext cx="4519974" cy="3067541"/>
              <a:chOff x="5746051" y="2883122"/>
              <a:chExt cx="2779299" cy="1997487"/>
            </a:xfrm>
          </p:grpSpPr>
          <p:sp>
            <p:nvSpPr>
              <p:cNvPr id="48" name="Google Shape;646;p42">
                <a:extLst>
                  <a:ext uri="{FF2B5EF4-FFF2-40B4-BE49-F238E27FC236}">
                    <a16:creationId xmlns:a16="http://schemas.microsoft.com/office/drawing/2014/main" id="{92B57758-367C-487C-9EDD-5FED2730A7A3}"/>
                  </a:ext>
                </a:extLst>
              </p:cNvPr>
              <p:cNvSpPr/>
              <p:nvPr/>
            </p:nvSpPr>
            <p:spPr>
              <a:xfrm>
                <a:off x="7204233" y="2883122"/>
                <a:ext cx="316039" cy="344519"/>
              </a:xfrm>
              <a:custGeom>
                <a:avLst/>
                <a:gdLst/>
                <a:ahLst/>
                <a:cxnLst/>
                <a:rect l="l" t="t" r="r" b="b"/>
                <a:pathLst>
                  <a:path w="316039" h="344519" extrusionOk="0">
                    <a:moveTo>
                      <a:pt x="121063" y="96107"/>
                    </a:moveTo>
                    <a:lnTo>
                      <a:pt x="0" y="94964"/>
                    </a:lnTo>
                    <a:lnTo>
                      <a:pt x="120491" y="344519"/>
                    </a:lnTo>
                    <a:lnTo>
                      <a:pt x="316040" y="249555"/>
                    </a:lnTo>
                    <a:lnTo>
                      <a:pt x="195548" y="0"/>
                    </a:lnTo>
                    <a:lnTo>
                      <a:pt x="121063" y="96107"/>
                    </a:lnTo>
                    <a:close/>
                  </a:path>
                </a:pathLst>
              </a:custGeom>
              <a:solidFill>
                <a:srgbClr val="898DE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" name="Google Shape;647;p42">
                <a:extLst>
                  <a:ext uri="{FF2B5EF4-FFF2-40B4-BE49-F238E27FC236}">
                    <a16:creationId xmlns:a16="http://schemas.microsoft.com/office/drawing/2014/main" id="{9BEB3385-81A0-4D6C-8EFD-C356EE55B76F}"/>
                  </a:ext>
                </a:extLst>
              </p:cNvPr>
              <p:cNvSpPr/>
              <p:nvPr/>
            </p:nvSpPr>
            <p:spPr>
              <a:xfrm>
                <a:off x="5746051" y="3020472"/>
                <a:ext cx="2779299" cy="1860137"/>
              </a:xfrm>
              <a:custGeom>
                <a:avLst/>
                <a:gdLst/>
                <a:ahLst/>
                <a:cxnLst/>
                <a:rect l="l" t="t" r="r" b="b"/>
                <a:pathLst>
                  <a:path w="2779299" h="1860137" extrusionOk="0">
                    <a:moveTo>
                      <a:pt x="1866424" y="0"/>
                    </a:moveTo>
                    <a:lnTo>
                      <a:pt x="0" y="915829"/>
                    </a:lnTo>
                    <a:lnTo>
                      <a:pt x="463201" y="1860137"/>
                    </a:lnTo>
                    <a:lnTo>
                      <a:pt x="2779300" y="1860137"/>
                    </a:lnTo>
                    <a:lnTo>
                      <a:pt x="186642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" name="Google Shape;648;p42">
                <a:extLst>
                  <a:ext uri="{FF2B5EF4-FFF2-40B4-BE49-F238E27FC236}">
                    <a16:creationId xmlns:a16="http://schemas.microsoft.com/office/drawing/2014/main" id="{0680CC7E-645A-49F8-9D50-84963EEB0A1A}"/>
                  </a:ext>
                </a:extLst>
              </p:cNvPr>
              <p:cNvSpPr/>
              <p:nvPr/>
            </p:nvSpPr>
            <p:spPr>
              <a:xfrm>
                <a:off x="5877020" y="3151346"/>
                <a:ext cx="2545174" cy="1729263"/>
              </a:xfrm>
              <a:custGeom>
                <a:avLst/>
                <a:gdLst/>
                <a:ahLst/>
                <a:cxnLst/>
                <a:rect l="l" t="t" r="r" b="b"/>
                <a:pathLst>
                  <a:path w="2545174" h="1729263" extrusionOk="0">
                    <a:moveTo>
                      <a:pt x="409289" y="1638681"/>
                    </a:moveTo>
                    <a:lnTo>
                      <a:pt x="514731" y="1586960"/>
                    </a:lnTo>
                    <a:lnTo>
                      <a:pt x="565785" y="1691545"/>
                    </a:lnTo>
                    <a:lnTo>
                      <a:pt x="489013" y="1729264"/>
                    </a:lnTo>
                    <a:lnTo>
                      <a:pt x="514826" y="1729264"/>
                    </a:lnTo>
                    <a:lnTo>
                      <a:pt x="570833" y="1701832"/>
                    </a:lnTo>
                    <a:lnTo>
                      <a:pt x="584263" y="1729264"/>
                    </a:lnTo>
                    <a:lnTo>
                      <a:pt x="596646" y="1729264"/>
                    </a:lnTo>
                    <a:lnTo>
                      <a:pt x="580834" y="1696879"/>
                    </a:lnTo>
                    <a:lnTo>
                      <a:pt x="682752" y="1646873"/>
                    </a:lnTo>
                    <a:lnTo>
                      <a:pt x="722947" y="1729169"/>
                    </a:lnTo>
                    <a:lnTo>
                      <a:pt x="735330" y="1729169"/>
                    </a:lnTo>
                    <a:lnTo>
                      <a:pt x="692753" y="1641920"/>
                    </a:lnTo>
                    <a:lnTo>
                      <a:pt x="794671" y="1591913"/>
                    </a:lnTo>
                    <a:lnTo>
                      <a:pt x="845725" y="1696498"/>
                    </a:lnTo>
                    <a:lnTo>
                      <a:pt x="779240" y="1729169"/>
                    </a:lnTo>
                    <a:lnTo>
                      <a:pt x="805053" y="1729169"/>
                    </a:lnTo>
                    <a:lnTo>
                      <a:pt x="850773" y="1706785"/>
                    </a:lnTo>
                    <a:lnTo>
                      <a:pt x="861727" y="1729169"/>
                    </a:lnTo>
                    <a:lnTo>
                      <a:pt x="874109" y="1729169"/>
                    </a:lnTo>
                    <a:lnTo>
                      <a:pt x="860774" y="1701832"/>
                    </a:lnTo>
                    <a:lnTo>
                      <a:pt x="962692" y="1651825"/>
                    </a:lnTo>
                    <a:lnTo>
                      <a:pt x="1000411" y="1729073"/>
                    </a:lnTo>
                    <a:lnTo>
                      <a:pt x="1012793" y="1729073"/>
                    </a:lnTo>
                    <a:lnTo>
                      <a:pt x="972693" y="1646873"/>
                    </a:lnTo>
                    <a:lnTo>
                      <a:pt x="1074610" y="1596866"/>
                    </a:lnTo>
                    <a:lnTo>
                      <a:pt x="1125664" y="1701451"/>
                    </a:lnTo>
                    <a:lnTo>
                      <a:pt x="1069467" y="1729073"/>
                    </a:lnTo>
                    <a:lnTo>
                      <a:pt x="1095280" y="1729073"/>
                    </a:lnTo>
                    <a:lnTo>
                      <a:pt x="1130713" y="1711738"/>
                    </a:lnTo>
                    <a:lnTo>
                      <a:pt x="1139190" y="1729073"/>
                    </a:lnTo>
                    <a:lnTo>
                      <a:pt x="1151573" y="1729073"/>
                    </a:lnTo>
                    <a:lnTo>
                      <a:pt x="1140714" y="1706785"/>
                    </a:lnTo>
                    <a:lnTo>
                      <a:pt x="1242631" y="1656779"/>
                    </a:lnTo>
                    <a:lnTo>
                      <a:pt x="1277874" y="1728978"/>
                    </a:lnTo>
                    <a:lnTo>
                      <a:pt x="1290256" y="1728978"/>
                    </a:lnTo>
                    <a:lnTo>
                      <a:pt x="1252633" y="1651825"/>
                    </a:lnTo>
                    <a:lnTo>
                      <a:pt x="1354550" y="1601819"/>
                    </a:lnTo>
                    <a:lnTo>
                      <a:pt x="1405604" y="1706404"/>
                    </a:lnTo>
                    <a:lnTo>
                      <a:pt x="1359694" y="1728883"/>
                    </a:lnTo>
                    <a:lnTo>
                      <a:pt x="1385506" y="1728883"/>
                    </a:lnTo>
                    <a:lnTo>
                      <a:pt x="1410557" y="1716596"/>
                    </a:lnTo>
                    <a:lnTo>
                      <a:pt x="1416558" y="1728883"/>
                    </a:lnTo>
                    <a:lnTo>
                      <a:pt x="1428941" y="1728883"/>
                    </a:lnTo>
                    <a:lnTo>
                      <a:pt x="1420559" y="1711738"/>
                    </a:lnTo>
                    <a:lnTo>
                      <a:pt x="1522476" y="1661732"/>
                    </a:lnTo>
                    <a:lnTo>
                      <a:pt x="1555242" y="1728883"/>
                    </a:lnTo>
                    <a:lnTo>
                      <a:pt x="1567625" y="1728883"/>
                    </a:lnTo>
                    <a:lnTo>
                      <a:pt x="1532477" y="1656779"/>
                    </a:lnTo>
                    <a:lnTo>
                      <a:pt x="1634394" y="1606772"/>
                    </a:lnTo>
                    <a:lnTo>
                      <a:pt x="1685449" y="1711357"/>
                    </a:lnTo>
                    <a:lnTo>
                      <a:pt x="1649825" y="1728788"/>
                    </a:lnTo>
                    <a:lnTo>
                      <a:pt x="1675638" y="1728788"/>
                    </a:lnTo>
                    <a:lnTo>
                      <a:pt x="1690402" y="1721549"/>
                    </a:lnTo>
                    <a:lnTo>
                      <a:pt x="1693926" y="1728788"/>
                    </a:lnTo>
                    <a:lnTo>
                      <a:pt x="1706309" y="1728788"/>
                    </a:lnTo>
                    <a:lnTo>
                      <a:pt x="1700403" y="1716691"/>
                    </a:lnTo>
                    <a:lnTo>
                      <a:pt x="1802320" y="1666684"/>
                    </a:lnTo>
                    <a:lnTo>
                      <a:pt x="1832610" y="1728788"/>
                    </a:lnTo>
                    <a:lnTo>
                      <a:pt x="1844993" y="1728788"/>
                    </a:lnTo>
                    <a:lnTo>
                      <a:pt x="1812322" y="1661732"/>
                    </a:lnTo>
                    <a:lnTo>
                      <a:pt x="1914239" y="1611725"/>
                    </a:lnTo>
                    <a:lnTo>
                      <a:pt x="1965293" y="1716310"/>
                    </a:lnTo>
                    <a:lnTo>
                      <a:pt x="1939957" y="1728692"/>
                    </a:lnTo>
                    <a:lnTo>
                      <a:pt x="1965770" y="1728692"/>
                    </a:lnTo>
                    <a:lnTo>
                      <a:pt x="1970246" y="1726501"/>
                    </a:lnTo>
                    <a:lnTo>
                      <a:pt x="1971294" y="1728692"/>
                    </a:lnTo>
                    <a:lnTo>
                      <a:pt x="1983677" y="1728692"/>
                    </a:lnTo>
                    <a:lnTo>
                      <a:pt x="1980247" y="1721644"/>
                    </a:lnTo>
                    <a:lnTo>
                      <a:pt x="2082165" y="1671638"/>
                    </a:lnTo>
                    <a:lnTo>
                      <a:pt x="2109978" y="1728692"/>
                    </a:lnTo>
                    <a:lnTo>
                      <a:pt x="2122361" y="1728692"/>
                    </a:lnTo>
                    <a:lnTo>
                      <a:pt x="2092166" y="1666684"/>
                    </a:lnTo>
                    <a:lnTo>
                      <a:pt x="2194084" y="1616678"/>
                    </a:lnTo>
                    <a:lnTo>
                      <a:pt x="2245138" y="1721263"/>
                    </a:lnTo>
                    <a:lnTo>
                      <a:pt x="2230088" y="1728597"/>
                    </a:lnTo>
                    <a:lnTo>
                      <a:pt x="2261140" y="1728597"/>
                    </a:lnTo>
                    <a:lnTo>
                      <a:pt x="2260092" y="1726597"/>
                    </a:lnTo>
                    <a:lnTo>
                      <a:pt x="2362009" y="1676591"/>
                    </a:lnTo>
                    <a:lnTo>
                      <a:pt x="2389441" y="1728597"/>
                    </a:lnTo>
                    <a:lnTo>
                      <a:pt x="2402015" y="1728597"/>
                    </a:lnTo>
                    <a:lnTo>
                      <a:pt x="2372011" y="1671733"/>
                    </a:lnTo>
                    <a:lnTo>
                      <a:pt x="2474976" y="1621250"/>
                    </a:lnTo>
                    <a:lnTo>
                      <a:pt x="2526220" y="1725740"/>
                    </a:lnTo>
                    <a:lnTo>
                      <a:pt x="2520220" y="1728692"/>
                    </a:lnTo>
                    <a:lnTo>
                      <a:pt x="2545175" y="1728692"/>
                    </a:lnTo>
                    <a:lnTo>
                      <a:pt x="2542889" y="1723930"/>
                    </a:lnTo>
                    <a:lnTo>
                      <a:pt x="2540413" y="1718786"/>
                    </a:lnTo>
                    <a:lnTo>
                      <a:pt x="2540127" y="1718786"/>
                    </a:lnTo>
                    <a:lnTo>
                      <a:pt x="2486406" y="1609344"/>
                    </a:lnTo>
                    <a:lnTo>
                      <a:pt x="2483929" y="1604200"/>
                    </a:lnTo>
                    <a:lnTo>
                      <a:pt x="2483644" y="1604200"/>
                    </a:lnTo>
                    <a:lnTo>
                      <a:pt x="2429923" y="1494758"/>
                    </a:lnTo>
                    <a:lnTo>
                      <a:pt x="2427446" y="1489615"/>
                    </a:lnTo>
                    <a:lnTo>
                      <a:pt x="2427161" y="1489615"/>
                    </a:lnTo>
                    <a:lnTo>
                      <a:pt x="2373440" y="1380173"/>
                    </a:lnTo>
                    <a:lnTo>
                      <a:pt x="2370963" y="1375029"/>
                    </a:lnTo>
                    <a:lnTo>
                      <a:pt x="2370678" y="1375029"/>
                    </a:lnTo>
                    <a:lnTo>
                      <a:pt x="2316956" y="1265587"/>
                    </a:lnTo>
                    <a:lnTo>
                      <a:pt x="2314480" y="1260443"/>
                    </a:lnTo>
                    <a:lnTo>
                      <a:pt x="2314194" y="1260443"/>
                    </a:lnTo>
                    <a:lnTo>
                      <a:pt x="2260473" y="1151001"/>
                    </a:lnTo>
                    <a:lnTo>
                      <a:pt x="2257997" y="1145858"/>
                    </a:lnTo>
                    <a:lnTo>
                      <a:pt x="2257711" y="1145858"/>
                    </a:lnTo>
                    <a:lnTo>
                      <a:pt x="2203990" y="1036415"/>
                    </a:lnTo>
                    <a:lnTo>
                      <a:pt x="2201513" y="1031272"/>
                    </a:lnTo>
                    <a:lnTo>
                      <a:pt x="2201227" y="1031272"/>
                    </a:lnTo>
                    <a:lnTo>
                      <a:pt x="2147506" y="921830"/>
                    </a:lnTo>
                    <a:lnTo>
                      <a:pt x="2145030" y="916686"/>
                    </a:lnTo>
                    <a:lnTo>
                      <a:pt x="2144744" y="916686"/>
                    </a:lnTo>
                    <a:lnTo>
                      <a:pt x="2091023" y="807244"/>
                    </a:lnTo>
                    <a:lnTo>
                      <a:pt x="2088547" y="802100"/>
                    </a:lnTo>
                    <a:lnTo>
                      <a:pt x="2088261" y="802100"/>
                    </a:lnTo>
                    <a:lnTo>
                      <a:pt x="2034540" y="692658"/>
                    </a:lnTo>
                    <a:lnTo>
                      <a:pt x="2032063" y="687515"/>
                    </a:lnTo>
                    <a:lnTo>
                      <a:pt x="2031778" y="687515"/>
                    </a:lnTo>
                    <a:lnTo>
                      <a:pt x="1978057" y="578072"/>
                    </a:lnTo>
                    <a:lnTo>
                      <a:pt x="1975580" y="572929"/>
                    </a:lnTo>
                    <a:lnTo>
                      <a:pt x="1975295" y="572929"/>
                    </a:lnTo>
                    <a:lnTo>
                      <a:pt x="1921573" y="463486"/>
                    </a:lnTo>
                    <a:lnTo>
                      <a:pt x="1919097" y="458343"/>
                    </a:lnTo>
                    <a:lnTo>
                      <a:pt x="1918811" y="458343"/>
                    </a:lnTo>
                    <a:lnTo>
                      <a:pt x="1865090" y="348901"/>
                    </a:lnTo>
                    <a:lnTo>
                      <a:pt x="1862614" y="343757"/>
                    </a:lnTo>
                    <a:lnTo>
                      <a:pt x="1862328" y="343757"/>
                    </a:lnTo>
                    <a:lnTo>
                      <a:pt x="1808607" y="234315"/>
                    </a:lnTo>
                    <a:lnTo>
                      <a:pt x="1806131" y="229172"/>
                    </a:lnTo>
                    <a:lnTo>
                      <a:pt x="1805844" y="229172"/>
                    </a:lnTo>
                    <a:lnTo>
                      <a:pt x="1752124" y="119729"/>
                    </a:lnTo>
                    <a:lnTo>
                      <a:pt x="1749647" y="114586"/>
                    </a:lnTo>
                    <a:lnTo>
                      <a:pt x="1749361" y="114586"/>
                    </a:lnTo>
                    <a:lnTo>
                      <a:pt x="1695641" y="5144"/>
                    </a:lnTo>
                    <a:lnTo>
                      <a:pt x="1693164" y="0"/>
                    </a:lnTo>
                    <a:lnTo>
                      <a:pt x="0" y="830485"/>
                    </a:lnTo>
                    <a:lnTo>
                      <a:pt x="440436" y="1728121"/>
                    </a:lnTo>
                    <a:lnTo>
                      <a:pt x="455390" y="1728121"/>
                    </a:lnTo>
                    <a:lnTo>
                      <a:pt x="410908" y="1637538"/>
                    </a:lnTo>
                    <a:close/>
                    <a:moveTo>
                      <a:pt x="468630" y="1467326"/>
                    </a:moveTo>
                    <a:lnTo>
                      <a:pt x="570547" y="1417320"/>
                    </a:lnTo>
                    <a:lnTo>
                      <a:pt x="621601" y="1521905"/>
                    </a:lnTo>
                    <a:lnTo>
                      <a:pt x="519684" y="1571911"/>
                    </a:lnTo>
                    <a:lnTo>
                      <a:pt x="468630" y="1467326"/>
                    </a:lnTo>
                    <a:close/>
                    <a:moveTo>
                      <a:pt x="804100" y="1018223"/>
                    </a:moveTo>
                    <a:lnTo>
                      <a:pt x="906018" y="968216"/>
                    </a:lnTo>
                    <a:lnTo>
                      <a:pt x="957072" y="1072801"/>
                    </a:lnTo>
                    <a:lnTo>
                      <a:pt x="855155" y="1122807"/>
                    </a:lnTo>
                    <a:lnTo>
                      <a:pt x="804100" y="1018223"/>
                    </a:lnTo>
                    <a:close/>
                    <a:moveTo>
                      <a:pt x="845153" y="1127665"/>
                    </a:moveTo>
                    <a:lnTo>
                      <a:pt x="743236" y="1177671"/>
                    </a:lnTo>
                    <a:lnTo>
                      <a:pt x="692182" y="1073087"/>
                    </a:lnTo>
                    <a:lnTo>
                      <a:pt x="794099" y="1023080"/>
                    </a:lnTo>
                    <a:lnTo>
                      <a:pt x="845153" y="1127665"/>
                    </a:lnTo>
                    <a:close/>
                    <a:moveTo>
                      <a:pt x="915924" y="963263"/>
                    </a:moveTo>
                    <a:lnTo>
                      <a:pt x="1017841" y="913257"/>
                    </a:lnTo>
                    <a:lnTo>
                      <a:pt x="1068896" y="1017842"/>
                    </a:lnTo>
                    <a:lnTo>
                      <a:pt x="966978" y="1067848"/>
                    </a:lnTo>
                    <a:lnTo>
                      <a:pt x="915924" y="963263"/>
                    </a:lnTo>
                    <a:close/>
                    <a:moveTo>
                      <a:pt x="1419416" y="858584"/>
                    </a:moveTo>
                    <a:lnTo>
                      <a:pt x="1521333" y="808577"/>
                    </a:lnTo>
                    <a:lnTo>
                      <a:pt x="1572387" y="913162"/>
                    </a:lnTo>
                    <a:lnTo>
                      <a:pt x="1470470" y="963168"/>
                    </a:lnTo>
                    <a:lnTo>
                      <a:pt x="1419416" y="858584"/>
                    </a:lnTo>
                    <a:close/>
                    <a:moveTo>
                      <a:pt x="1460468" y="968026"/>
                    </a:moveTo>
                    <a:lnTo>
                      <a:pt x="1358551" y="1018032"/>
                    </a:lnTo>
                    <a:lnTo>
                      <a:pt x="1307497" y="913448"/>
                    </a:lnTo>
                    <a:lnTo>
                      <a:pt x="1409414" y="863441"/>
                    </a:lnTo>
                    <a:lnTo>
                      <a:pt x="1460468" y="968026"/>
                    </a:lnTo>
                    <a:close/>
                    <a:moveTo>
                      <a:pt x="1414463" y="848297"/>
                    </a:moveTo>
                    <a:lnTo>
                      <a:pt x="1363408" y="743712"/>
                    </a:lnTo>
                    <a:lnTo>
                      <a:pt x="1465326" y="693706"/>
                    </a:lnTo>
                    <a:lnTo>
                      <a:pt x="1516380" y="798290"/>
                    </a:lnTo>
                    <a:lnTo>
                      <a:pt x="1414463" y="848297"/>
                    </a:lnTo>
                    <a:close/>
                    <a:moveTo>
                      <a:pt x="1404461" y="853154"/>
                    </a:moveTo>
                    <a:lnTo>
                      <a:pt x="1302544" y="903161"/>
                    </a:lnTo>
                    <a:lnTo>
                      <a:pt x="1251490" y="798576"/>
                    </a:lnTo>
                    <a:lnTo>
                      <a:pt x="1353407" y="748570"/>
                    </a:lnTo>
                    <a:lnTo>
                      <a:pt x="1404461" y="853154"/>
                    </a:lnTo>
                    <a:close/>
                    <a:moveTo>
                      <a:pt x="1292542" y="908018"/>
                    </a:moveTo>
                    <a:lnTo>
                      <a:pt x="1190625" y="958024"/>
                    </a:lnTo>
                    <a:lnTo>
                      <a:pt x="1139571" y="853440"/>
                    </a:lnTo>
                    <a:lnTo>
                      <a:pt x="1241489" y="803434"/>
                    </a:lnTo>
                    <a:lnTo>
                      <a:pt x="1292542" y="908018"/>
                    </a:lnTo>
                    <a:close/>
                    <a:moveTo>
                      <a:pt x="1180624" y="962882"/>
                    </a:moveTo>
                    <a:lnTo>
                      <a:pt x="1078706" y="1012889"/>
                    </a:lnTo>
                    <a:lnTo>
                      <a:pt x="1027652" y="908304"/>
                    </a:lnTo>
                    <a:lnTo>
                      <a:pt x="1129570" y="858298"/>
                    </a:lnTo>
                    <a:lnTo>
                      <a:pt x="1180624" y="962882"/>
                    </a:lnTo>
                    <a:close/>
                    <a:moveTo>
                      <a:pt x="1073753" y="1027938"/>
                    </a:moveTo>
                    <a:lnTo>
                      <a:pt x="1124807" y="1132523"/>
                    </a:lnTo>
                    <a:lnTo>
                      <a:pt x="1022890" y="1182529"/>
                    </a:lnTo>
                    <a:lnTo>
                      <a:pt x="971836" y="1077944"/>
                    </a:lnTo>
                    <a:lnTo>
                      <a:pt x="1073753" y="1027938"/>
                    </a:lnTo>
                    <a:close/>
                    <a:moveTo>
                      <a:pt x="1083755" y="1023080"/>
                    </a:moveTo>
                    <a:lnTo>
                      <a:pt x="1185672" y="973074"/>
                    </a:lnTo>
                    <a:lnTo>
                      <a:pt x="1236726" y="1077659"/>
                    </a:lnTo>
                    <a:lnTo>
                      <a:pt x="1134808" y="1127665"/>
                    </a:lnTo>
                    <a:lnTo>
                      <a:pt x="1083755" y="1023080"/>
                    </a:lnTo>
                    <a:close/>
                    <a:moveTo>
                      <a:pt x="1195673" y="968216"/>
                    </a:moveTo>
                    <a:lnTo>
                      <a:pt x="1297591" y="918210"/>
                    </a:lnTo>
                    <a:lnTo>
                      <a:pt x="1348645" y="1022795"/>
                    </a:lnTo>
                    <a:lnTo>
                      <a:pt x="1246727" y="1072801"/>
                    </a:lnTo>
                    <a:lnTo>
                      <a:pt x="1195673" y="968216"/>
                    </a:lnTo>
                    <a:close/>
                    <a:moveTo>
                      <a:pt x="1353598" y="1032986"/>
                    </a:moveTo>
                    <a:lnTo>
                      <a:pt x="1404652" y="1137571"/>
                    </a:lnTo>
                    <a:lnTo>
                      <a:pt x="1302734" y="1187577"/>
                    </a:lnTo>
                    <a:lnTo>
                      <a:pt x="1251680" y="1082993"/>
                    </a:lnTo>
                    <a:lnTo>
                      <a:pt x="1353598" y="1032986"/>
                    </a:lnTo>
                    <a:close/>
                    <a:moveTo>
                      <a:pt x="1363599" y="1028128"/>
                    </a:moveTo>
                    <a:lnTo>
                      <a:pt x="1465516" y="978122"/>
                    </a:lnTo>
                    <a:lnTo>
                      <a:pt x="1516570" y="1082707"/>
                    </a:lnTo>
                    <a:lnTo>
                      <a:pt x="1414653" y="1132713"/>
                    </a:lnTo>
                    <a:lnTo>
                      <a:pt x="1363599" y="1028128"/>
                    </a:lnTo>
                    <a:close/>
                    <a:moveTo>
                      <a:pt x="1475518" y="973265"/>
                    </a:moveTo>
                    <a:lnTo>
                      <a:pt x="1577435" y="923258"/>
                    </a:lnTo>
                    <a:lnTo>
                      <a:pt x="1628489" y="1027843"/>
                    </a:lnTo>
                    <a:lnTo>
                      <a:pt x="1526572" y="1077849"/>
                    </a:lnTo>
                    <a:lnTo>
                      <a:pt x="1475518" y="973265"/>
                    </a:lnTo>
                    <a:close/>
                    <a:moveTo>
                      <a:pt x="1633442" y="1038130"/>
                    </a:moveTo>
                    <a:lnTo>
                      <a:pt x="1684496" y="1142714"/>
                    </a:lnTo>
                    <a:lnTo>
                      <a:pt x="1582578" y="1192721"/>
                    </a:lnTo>
                    <a:lnTo>
                      <a:pt x="1531525" y="1088136"/>
                    </a:lnTo>
                    <a:lnTo>
                      <a:pt x="1633442" y="1038130"/>
                    </a:lnTo>
                    <a:close/>
                    <a:moveTo>
                      <a:pt x="1643443" y="1033272"/>
                    </a:moveTo>
                    <a:lnTo>
                      <a:pt x="1745361" y="983266"/>
                    </a:lnTo>
                    <a:lnTo>
                      <a:pt x="1796415" y="1087850"/>
                    </a:lnTo>
                    <a:lnTo>
                      <a:pt x="1694497" y="1137857"/>
                    </a:lnTo>
                    <a:lnTo>
                      <a:pt x="1643443" y="1033272"/>
                    </a:lnTo>
                    <a:close/>
                    <a:moveTo>
                      <a:pt x="1638491" y="1023080"/>
                    </a:moveTo>
                    <a:lnTo>
                      <a:pt x="1587436" y="918496"/>
                    </a:lnTo>
                    <a:lnTo>
                      <a:pt x="1689354" y="868490"/>
                    </a:lnTo>
                    <a:lnTo>
                      <a:pt x="1740408" y="973074"/>
                    </a:lnTo>
                    <a:lnTo>
                      <a:pt x="1638491" y="1023080"/>
                    </a:lnTo>
                    <a:close/>
                    <a:moveTo>
                      <a:pt x="1582484" y="908304"/>
                    </a:moveTo>
                    <a:lnTo>
                      <a:pt x="1531429" y="803720"/>
                    </a:lnTo>
                    <a:lnTo>
                      <a:pt x="1633347" y="753713"/>
                    </a:lnTo>
                    <a:lnTo>
                      <a:pt x="1684401" y="858298"/>
                    </a:lnTo>
                    <a:lnTo>
                      <a:pt x="1582484" y="908304"/>
                    </a:lnTo>
                    <a:close/>
                    <a:moveTo>
                      <a:pt x="1526477" y="793528"/>
                    </a:moveTo>
                    <a:lnTo>
                      <a:pt x="1475422" y="688943"/>
                    </a:lnTo>
                    <a:lnTo>
                      <a:pt x="1577340" y="638937"/>
                    </a:lnTo>
                    <a:lnTo>
                      <a:pt x="1628394" y="743522"/>
                    </a:lnTo>
                    <a:lnTo>
                      <a:pt x="1526477" y="793528"/>
                    </a:lnTo>
                    <a:close/>
                    <a:moveTo>
                      <a:pt x="1470470" y="678752"/>
                    </a:moveTo>
                    <a:lnTo>
                      <a:pt x="1419416" y="574167"/>
                    </a:lnTo>
                    <a:lnTo>
                      <a:pt x="1521333" y="524161"/>
                    </a:lnTo>
                    <a:lnTo>
                      <a:pt x="1572387" y="628745"/>
                    </a:lnTo>
                    <a:lnTo>
                      <a:pt x="1470470" y="678752"/>
                    </a:lnTo>
                    <a:close/>
                    <a:moveTo>
                      <a:pt x="1460468" y="683609"/>
                    </a:moveTo>
                    <a:lnTo>
                      <a:pt x="1358551" y="733615"/>
                    </a:lnTo>
                    <a:lnTo>
                      <a:pt x="1307497" y="629031"/>
                    </a:lnTo>
                    <a:lnTo>
                      <a:pt x="1409414" y="579025"/>
                    </a:lnTo>
                    <a:lnTo>
                      <a:pt x="1460468" y="683609"/>
                    </a:lnTo>
                    <a:close/>
                    <a:moveTo>
                      <a:pt x="1348549" y="738473"/>
                    </a:moveTo>
                    <a:lnTo>
                      <a:pt x="1246632" y="788480"/>
                    </a:lnTo>
                    <a:lnTo>
                      <a:pt x="1195578" y="683895"/>
                    </a:lnTo>
                    <a:lnTo>
                      <a:pt x="1297496" y="633889"/>
                    </a:lnTo>
                    <a:lnTo>
                      <a:pt x="1348549" y="738473"/>
                    </a:lnTo>
                    <a:close/>
                    <a:moveTo>
                      <a:pt x="1236631" y="793337"/>
                    </a:moveTo>
                    <a:lnTo>
                      <a:pt x="1134713" y="843344"/>
                    </a:lnTo>
                    <a:lnTo>
                      <a:pt x="1083659" y="738759"/>
                    </a:lnTo>
                    <a:lnTo>
                      <a:pt x="1185577" y="688753"/>
                    </a:lnTo>
                    <a:lnTo>
                      <a:pt x="1236631" y="793337"/>
                    </a:lnTo>
                    <a:close/>
                    <a:moveTo>
                      <a:pt x="1124712" y="848201"/>
                    </a:moveTo>
                    <a:lnTo>
                      <a:pt x="1022795" y="898207"/>
                    </a:lnTo>
                    <a:lnTo>
                      <a:pt x="971740" y="793623"/>
                    </a:lnTo>
                    <a:lnTo>
                      <a:pt x="1073658" y="743617"/>
                    </a:lnTo>
                    <a:lnTo>
                      <a:pt x="1124712" y="848201"/>
                    </a:lnTo>
                    <a:close/>
                    <a:moveTo>
                      <a:pt x="1012793" y="903065"/>
                    </a:moveTo>
                    <a:lnTo>
                      <a:pt x="910876" y="953072"/>
                    </a:lnTo>
                    <a:lnTo>
                      <a:pt x="859822" y="848487"/>
                    </a:lnTo>
                    <a:lnTo>
                      <a:pt x="961739" y="798481"/>
                    </a:lnTo>
                    <a:lnTo>
                      <a:pt x="1012793" y="903065"/>
                    </a:lnTo>
                    <a:close/>
                    <a:moveTo>
                      <a:pt x="900874" y="957929"/>
                    </a:moveTo>
                    <a:lnTo>
                      <a:pt x="798957" y="1007936"/>
                    </a:lnTo>
                    <a:lnTo>
                      <a:pt x="747903" y="903351"/>
                    </a:lnTo>
                    <a:lnTo>
                      <a:pt x="849821" y="853345"/>
                    </a:lnTo>
                    <a:lnTo>
                      <a:pt x="900874" y="957929"/>
                    </a:lnTo>
                    <a:close/>
                    <a:moveTo>
                      <a:pt x="788956" y="1012793"/>
                    </a:moveTo>
                    <a:lnTo>
                      <a:pt x="687038" y="1062800"/>
                    </a:lnTo>
                    <a:lnTo>
                      <a:pt x="635984" y="958215"/>
                    </a:lnTo>
                    <a:lnTo>
                      <a:pt x="737902" y="908209"/>
                    </a:lnTo>
                    <a:lnTo>
                      <a:pt x="788956" y="1012793"/>
                    </a:lnTo>
                    <a:close/>
                    <a:moveTo>
                      <a:pt x="677037" y="1067657"/>
                    </a:moveTo>
                    <a:lnTo>
                      <a:pt x="575120" y="1117664"/>
                    </a:lnTo>
                    <a:lnTo>
                      <a:pt x="524065" y="1013079"/>
                    </a:lnTo>
                    <a:lnTo>
                      <a:pt x="625983" y="963073"/>
                    </a:lnTo>
                    <a:lnTo>
                      <a:pt x="677037" y="1067657"/>
                    </a:lnTo>
                    <a:close/>
                    <a:moveTo>
                      <a:pt x="681990" y="1077849"/>
                    </a:moveTo>
                    <a:lnTo>
                      <a:pt x="733044" y="1182434"/>
                    </a:lnTo>
                    <a:lnTo>
                      <a:pt x="631126" y="1232440"/>
                    </a:lnTo>
                    <a:lnTo>
                      <a:pt x="580072" y="1127855"/>
                    </a:lnTo>
                    <a:lnTo>
                      <a:pt x="681990" y="1077849"/>
                    </a:lnTo>
                    <a:close/>
                    <a:moveTo>
                      <a:pt x="737997" y="1192625"/>
                    </a:moveTo>
                    <a:lnTo>
                      <a:pt x="789051" y="1297210"/>
                    </a:lnTo>
                    <a:lnTo>
                      <a:pt x="687133" y="1347216"/>
                    </a:lnTo>
                    <a:lnTo>
                      <a:pt x="636080" y="1242632"/>
                    </a:lnTo>
                    <a:lnTo>
                      <a:pt x="737997" y="1192625"/>
                    </a:lnTo>
                    <a:close/>
                    <a:moveTo>
                      <a:pt x="747998" y="1187768"/>
                    </a:moveTo>
                    <a:lnTo>
                      <a:pt x="849916" y="1137761"/>
                    </a:lnTo>
                    <a:lnTo>
                      <a:pt x="900970" y="1242346"/>
                    </a:lnTo>
                    <a:lnTo>
                      <a:pt x="799052" y="1292352"/>
                    </a:lnTo>
                    <a:lnTo>
                      <a:pt x="747998" y="1187768"/>
                    </a:lnTo>
                    <a:close/>
                    <a:moveTo>
                      <a:pt x="859917" y="1132904"/>
                    </a:moveTo>
                    <a:lnTo>
                      <a:pt x="961834" y="1082897"/>
                    </a:lnTo>
                    <a:lnTo>
                      <a:pt x="1012888" y="1187482"/>
                    </a:lnTo>
                    <a:lnTo>
                      <a:pt x="910971" y="1237488"/>
                    </a:lnTo>
                    <a:lnTo>
                      <a:pt x="859917" y="1132904"/>
                    </a:lnTo>
                    <a:close/>
                    <a:moveTo>
                      <a:pt x="1017841" y="1197674"/>
                    </a:moveTo>
                    <a:lnTo>
                      <a:pt x="1068896" y="1302258"/>
                    </a:lnTo>
                    <a:lnTo>
                      <a:pt x="966978" y="1352264"/>
                    </a:lnTo>
                    <a:lnTo>
                      <a:pt x="915924" y="1247680"/>
                    </a:lnTo>
                    <a:lnTo>
                      <a:pt x="1017841" y="1197674"/>
                    </a:lnTo>
                    <a:close/>
                    <a:moveTo>
                      <a:pt x="1027843" y="1192816"/>
                    </a:moveTo>
                    <a:lnTo>
                      <a:pt x="1129760" y="1142810"/>
                    </a:lnTo>
                    <a:lnTo>
                      <a:pt x="1180814" y="1247394"/>
                    </a:lnTo>
                    <a:lnTo>
                      <a:pt x="1078897" y="1297400"/>
                    </a:lnTo>
                    <a:lnTo>
                      <a:pt x="1027843" y="1192816"/>
                    </a:lnTo>
                    <a:close/>
                    <a:moveTo>
                      <a:pt x="1139762" y="1137952"/>
                    </a:moveTo>
                    <a:lnTo>
                      <a:pt x="1241679" y="1087946"/>
                    </a:lnTo>
                    <a:lnTo>
                      <a:pt x="1292733" y="1192530"/>
                    </a:lnTo>
                    <a:lnTo>
                      <a:pt x="1190815" y="1242536"/>
                    </a:lnTo>
                    <a:lnTo>
                      <a:pt x="1139762" y="1137952"/>
                    </a:lnTo>
                    <a:close/>
                    <a:moveTo>
                      <a:pt x="1297686" y="1202817"/>
                    </a:moveTo>
                    <a:lnTo>
                      <a:pt x="1348740" y="1307401"/>
                    </a:lnTo>
                    <a:lnTo>
                      <a:pt x="1246823" y="1357408"/>
                    </a:lnTo>
                    <a:lnTo>
                      <a:pt x="1195768" y="1252823"/>
                    </a:lnTo>
                    <a:lnTo>
                      <a:pt x="1297686" y="1202817"/>
                    </a:lnTo>
                    <a:close/>
                    <a:moveTo>
                      <a:pt x="1307687" y="1197959"/>
                    </a:moveTo>
                    <a:lnTo>
                      <a:pt x="1409605" y="1147953"/>
                    </a:lnTo>
                    <a:lnTo>
                      <a:pt x="1460659" y="1252538"/>
                    </a:lnTo>
                    <a:lnTo>
                      <a:pt x="1358741" y="1302544"/>
                    </a:lnTo>
                    <a:lnTo>
                      <a:pt x="1307687" y="1197959"/>
                    </a:lnTo>
                    <a:close/>
                    <a:moveTo>
                      <a:pt x="1419606" y="1143095"/>
                    </a:moveTo>
                    <a:lnTo>
                      <a:pt x="1521523" y="1093089"/>
                    </a:lnTo>
                    <a:lnTo>
                      <a:pt x="1572577" y="1197674"/>
                    </a:lnTo>
                    <a:lnTo>
                      <a:pt x="1470660" y="1247680"/>
                    </a:lnTo>
                    <a:lnTo>
                      <a:pt x="1419606" y="1143095"/>
                    </a:lnTo>
                    <a:close/>
                    <a:moveTo>
                      <a:pt x="1577531" y="1207865"/>
                    </a:moveTo>
                    <a:lnTo>
                      <a:pt x="1628584" y="1312450"/>
                    </a:lnTo>
                    <a:lnTo>
                      <a:pt x="1526667" y="1362456"/>
                    </a:lnTo>
                    <a:lnTo>
                      <a:pt x="1475613" y="1257872"/>
                    </a:lnTo>
                    <a:lnTo>
                      <a:pt x="1577531" y="1207865"/>
                    </a:lnTo>
                    <a:close/>
                    <a:moveTo>
                      <a:pt x="1587532" y="1203008"/>
                    </a:moveTo>
                    <a:lnTo>
                      <a:pt x="1689449" y="1153001"/>
                    </a:lnTo>
                    <a:lnTo>
                      <a:pt x="1740503" y="1257586"/>
                    </a:lnTo>
                    <a:lnTo>
                      <a:pt x="1638586" y="1307592"/>
                    </a:lnTo>
                    <a:lnTo>
                      <a:pt x="1587532" y="1203008"/>
                    </a:lnTo>
                    <a:close/>
                    <a:moveTo>
                      <a:pt x="1699450" y="1148144"/>
                    </a:moveTo>
                    <a:lnTo>
                      <a:pt x="1801368" y="1098137"/>
                    </a:lnTo>
                    <a:lnTo>
                      <a:pt x="1852422" y="1202722"/>
                    </a:lnTo>
                    <a:lnTo>
                      <a:pt x="1750504" y="1252728"/>
                    </a:lnTo>
                    <a:lnTo>
                      <a:pt x="1699450" y="1148144"/>
                    </a:lnTo>
                    <a:close/>
                    <a:moveTo>
                      <a:pt x="1857375" y="1212914"/>
                    </a:moveTo>
                    <a:lnTo>
                      <a:pt x="1908429" y="1317498"/>
                    </a:lnTo>
                    <a:lnTo>
                      <a:pt x="1806511" y="1367504"/>
                    </a:lnTo>
                    <a:lnTo>
                      <a:pt x="1755457" y="1262920"/>
                    </a:lnTo>
                    <a:lnTo>
                      <a:pt x="1857375" y="1212914"/>
                    </a:lnTo>
                    <a:close/>
                    <a:moveTo>
                      <a:pt x="1867376" y="1208056"/>
                    </a:moveTo>
                    <a:lnTo>
                      <a:pt x="1969294" y="1158050"/>
                    </a:lnTo>
                    <a:lnTo>
                      <a:pt x="2020348" y="1262634"/>
                    </a:lnTo>
                    <a:lnTo>
                      <a:pt x="1918430" y="1312640"/>
                    </a:lnTo>
                    <a:lnTo>
                      <a:pt x="1867376" y="1208056"/>
                    </a:lnTo>
                    <a:close/>
                    <a:moveTo>
                      <a:pt x="1862423" y="1197864"/>
                    </a:moveTo>
                    <a:lnTo>
                      <a:pt x="1811369" y="1093280"/>
                    </a:lnTo>
                    <a:lnTo>
                      <a:pt x="1913287" y="1043273"/>
                    </a:lnTo>
                    <a:lnTo>
                      <a:pt x="1964341" y="1147858"/>
                    </a:lnTo>
                    <a:lnTo>
                      <a:pt x="1862423" y="1197864"/>
                    </a:lnTo>
                    <a:close/>
                    <a:moveTo>
                      <a:pt x="1806416" y="1083088"/>
                    </a:moveTo>
                    <a:lnTo>
                      <a:pt x="1755362" y="978503"/>
                    </a:lnTo>
                    <a:lnTo>
                      <a:pt x="1857280" y="928497"/>
                    </a:lnTo>
                    <a:lnTo>
                      <a:pt x="1908334" y="1033082"/>
                    </a:lnTo>
                    <a:lnTo>
                      <a:pt x="1806416" y="1083088"/>
                    </a:lnTo>
                    <a:close/>
                    <a:moveTo>
                      <a:pt x="1750409" y="968311"/>
                    </a:moveTo>
                    <a:lnTo>
                      <a:pt x="1699355" y="863727"/>
                    </a:lnTo>
                    <a:lnTo>
                      <a:pt x="1801273" y="813721"/>
                    </a:lnTo>
                    <a:lnTo>
                      <a:pt x="1852327" y="918305"/>
                    </a:lnTo>
                    <a:lnTo>
                      <a:pt x="1750409" y="968311"/>
                    </a:lnTo>
                    <a:close/>
                    <a:moveTo>
                      <a:pt x="1694402" y="853535"/>
                    </a:moveTo>
                    <a:lnTo>
                      <a:pt x="1643348" y="748951"/>
                    </a:lnTo>
                    <a:lnTo>
                      <a:pt x="1745266" y="698945"/>
                    </a:lnTo>
                    <a:lnTo>
                      <a:pt x="1796319" y="803529"/>
                    </a:lnTo>
                    <a:lnTo>
                      <a:pt x="1694402" y="853535"/>
                    </a:lnTo>
                    <a:close/>
                    <a:moveTo>
                      <a:pt x="1638395" y="738759"/>
                    </a:moveTo>
                    <a:lnTo>
                      <a:pt x="1587341" y="634174"/>
                    </a:lnTo>
                    <a:lnTo>
                      <a:pt x="1689259" y="584168"/>
                    </a:lnTo>
                    <a:lnTo>
                      <a:pt x="1740312" y="688753"/>
                    </a:lnTo>
                    <a:lnTo>
                      <a:pt x="1638395" y="738759"/>
                    </a:lnTo>
                    <a:close/>
                    <a:moveTo>
                      <a:pt x="1582388" y="623983"/>
                    </a:moveTo>
                    <a:lnTo>
                      <a:pt x="1531334" y="519398"/>
                    </a:lnTo>
                    <a:lnTo>
                      <a:pt x="1633252" y="469392"/>
                    </a:lnTo>
                    <a:lnTo>
                      <a:pt x="1684306" y="573977"/>
                    </a:lnTo>
                    <a:lnTo>
                      <a:pt x="1582388" y="623983"/>
                    </a:lnTo>
                    <a:close/>
                    <a:moveTo>
                      <a:pt x="1526381" y="509207"/>
                    </a:moveTo>
                    <a:lnTo>
                      <a:pt x="1475327" y="404622"/>
                    </a:lnTo>
                    <a:lnTo>
                      <a:pt x="1577244" y="354616"/>
                    </a:lnTo>
                    <a:lnTo>
                      <a:pt x="1628299" y="459200"/>
                    </a:lnTo>
                    <a:lnTo>
                      <a:pt x="1526381" y="509207"/>
                    </a:lnTo>
                    <a:close/>
                    <a:moveTo>
                      <a:pt x="1516380" y="514064"/>
                    </a:moveTo>
                    <a:lnTo>
                      <a:pt x="1414463" y="564071"/>
                    </a:lnTo>
                    <a:lnTo>
                      <a:pt x="1363408" y="459486"/>
                    </a:lnTo>
                    <a:lnTo>
                      <a:pt x="1465326" y="409480"/>
                    </a:lnTo>
                    <a:lnTo>
                      <a:pt x="1516380" y="514064"/>
                    </a:lnTo>
                    <a:close/>
                    <a:moveTo>
                      <a:pt x="1404461" y="568928"/>
                    </a:moveTo>
                    <a:lnTo>
                      <a:pt x="1302544" y="618935"/>
                    </a:lnTo>
                    <a:lnTo>
                      <a:pt x="1251490" y="514350"/>
                    </a:lnTo>
                    <a:lnTo>
                      <a:pt x="1353407" y="464344"/>
                    </a:lnTo>
                    <a:lnTo>
                      <a:pt x="1404461" y="568928"/>
                    </a:lnTo>
                    <a:close/>
                    <a:moveTo>
                      <a:pt x="1292542" y="623792"/>
                    </a:moveTo>
                    <a:lnTo>
                      <a:pt x="1190625" y="673799"/>
                    </a:lnTo>
                    <a:lnTo>
                      <a:pt x="1139571" y="569214"/>
                    </a:lnTo>
                    <a:lnTo>
                      <a:pt x="1241489" y="519208"/>
                    </a:lnTo>
                    <a:lnTo>
                      <a:pt x="1292542" y="623792"/>
                    </a:lnTo>
                    <a:close/>
                    <a:moveTo>
                      <a:pt x="1180624" y="678656"/>
                    </a:moveTo>
                    <a:lnTo>
                      <a:pt x="1078706" y="728663"/>
                    </a:lnTo>
                    <a:lnTo>
                      <a:pt x="1027652" y="624078"/>
                    </a:lnTo>
                    <a:lnTo>
                      <a:pt x="1129570" y="574072"/>
                    </a:lnTo>
                    <a:lnTo>
                      <a:pt x="1180624" y="678656"/>
                    </a:lnTo>
                    <a:close/>
                    <a:moveTo>
                      <a:pt x="1068705" y="733520"/>
                    </a:moveTo>
                    <a:lnTo>
                      <a:pt x="966788" y="783527"/>
                    </a:lnTo>
                    <a:lnTo>
                      <a:pt x="915733" y="678942"/>
                    </a:lnTo>
                    <a:lnTo>
                      <a:pt x="1017651" y="628936"/>
                    </a:lnTo>
                    <a:lnTo>
                      <a:pt x="1068705" y="733520"/>
                    </a:lnTo>
                    <a:close/>
                    <a:moveTo>
                      <a:pt x="956786" y="788384"/>
                    </a:moveTo>
                    <a:lnTo>
                      <a:pt x="854869" y="838390"/>
                    </a:lnTo>
                    <a:lnTo>
                      <a:pt x="803815" y="733806"/>
                    </a:lnTo>
                    <a:lnTo>
                      <a:pt x="905732" y="683800"/>
                    </a:lnTo>
                    <a:lnTo>
                      <a:pt x="956786" y="788384"/>
                    </a:lnTo>
                    <a:close/>
                    <a:moveTo>
                      <a:pt x="844867" y="843248"/>
                    </a:moveTo>
                    <a:lnTo>
                      <a:pt x="742950" y="893255"/>
                    </a:lnTo>
                    <a:lnTo>
                      <a:pt x="691896" y="788670"/>
                    </a:lnTo>
                    <a:lnTo>
                      <a:pt x="793813" y="738664"/>
                    </a:lnTo>
                    <a:lnTo>
                      <a:pt x="844867" y="843248"/>
                    </a:lnTo>
                    <a:close/>
                    <a:moveTo>
                      <a:pt x="732949" y="898112"/>
                    </a:moveTo>
                    <a:lnTo>
                      <a:pt x="631031" y="948119"/>
                    </a:lnTo>
                    <a:lnTo>
                      <a:pt x="579977" y="843534"/>
                    </a:lnTo>
                    <a:lnTo>
                      <a:pt x="681895" y="793528"/>
                    </a:lnTo>
                    <a:lnTo>
                      <a:pt x="732949" y="898112"/>
                    </a:lnTo>
                    <a:close/>
                    <a:moveTo>
                      <a:pt x="621030" y="952976"/>
                    </a:moveTo>
                    <a:lnTo>
                      <a:pt x="519113" y="1002982"/>
                    </a:lnTo>
                    <a:lnTo>
                      <a:pt x="468058" y="898398"/>
                    </a:lnTo>
                    <a:lnTo>
                      <a:pt x="569976" y="848392"/>
                    </a:lnTo>
                    <a:lnTo>
                      <a:pt x="621030" y="952976"/>
                    </a:lnTo>
                    <a:close/>
                    <a:moveTo>
                      <a:pt x="509111" y="1007840"/>
                    </a:moveTo>
                    <a:lnTo>
                      <a:pt x="407194" y="1057847"/>
                    </a:lnTo>
                    <a:lnTo>
                      <a:pt x="356140" y="953262"/>
                    </a:lnTo>
                    <a:lnTo>
                      <a:pt x="458057" y="903256"/>
                    </a:lnTo>
                    <a:lnTo>
                      <a:pt x="509111" y="1007840"/>
                    </a:lnTo>
                    <a:close/>
                    <a:moveTo>
                      <a:pt x="514064" y="1018032"/>
                    </a:moveTo>
                    <a:lnTo>
                      <a:pt x="565118" y="1122617"/>
                    </a:lnTo>
                    <a:lnTo>
                      <a:pt x="463201" y="1172623"/>
                    </a:lnTo>
                    <a:lnTo>
                      <a:pt x="412147" y="1068038"/>
                    </a:lnTo>
                    <a:lnTo>
                      <a:pt x="514064" y="1018032"/>
                    </a:lnTo>
                    <a:close/>
                    <a:moveTo>
                      <a:pt x="570071" y="1132808"/>
                    </a:moveTo>
                    <a:lnTo>
                      <a:pt x="621125" y="1237393"/>
                    </a:lnTo>
                    <a:lnTo>
                      <a:pt x="519208" y="1287399"/>
                    </a:lnTo>
                    <a:lnTo>
                      <a:pt x="468154" y="1182815"/>
                    </a:lnTo>
                    <a:lnTo>
                      <a:pt x="570071" y="1132808"/>
                    </a:lnTo>
                    <a:close/>
                    <a:moveTo>
                      <a:pt x="626078" y="1247585"/>
                    </a:moveTo>
                    <a:lnTo>
                      <a:pt x="677132" y="1352169"/>
                    </a:lnTo>
                    <a:lnTo>
                      <a:pt x="575215" y="1402175"/>
                    </a:lnTo>
                    <a:lnTo>
                      <a:pt x="524161" y="1297591"/>
                    </a:lnTo>
                    <a:lnTo>
                      <a:pt x="626078" y="1247585"/>
                    </a:lnTo>
                    <a:close/>
                    <a:moveTo>
                      <a:pt x="682085" y="1362361"/>
                    </a:moveTo>
                    <a:lnTo>
                      <a:pt x="733139" y="1466945"/>
                    </a:lnTo>
                    <a:lnTo>
                      <a:pt x="631222" y="1516951"/>
                    </a:lnTo>
                    <a:lnTo>
                      <a:pt x="580168" y="1412367"/>
                    </a:lnTo>
                    <a:lnTo>
                      <a:pt x="682085" y="1362361"/>
                    </a:lnTo>
                    <a:close/>
                    <a:moveTo>
                      <a:pt x="692087" y="1357503"/>
                    </a:moveTo>
                    <a:lnTo>
                      <a:pt x="794004" y="1307497"/>
                    </a:lnTo>
                    <a:lnTo>
                      <a:pt x="845058" y="1412081"/>
                    </a:lnTo>
                    <a:lnTo>
                      <a:pt x="743140" y="1462088"/>
                    </a:lnTo>
                    <a:lnTo>
                      <a:pt x="692087" y="1357503"/>
                    </a:lnTo>
                    <a:close/>
                    <a:moveTo>
                      <a:pt x="804005" y="1302639"/>
                    </a:moveTo>
                    <a:lnTo>
                      <a:pt x="905923" y="1252633"/>
                    </a:lnTo>
                    <a:lnTo>
                      <a:pt x="956977" y="1357217"/>
                    </a:lnTo>
                    <a:lnTo>
                      <a:pt x="855059" y="1407224"/>
                    </a:lnTo>
                    <a:lnTo>
                      <a:pt x="804005" y="1302639"/>
                    </a:lnTo>
                    <a:close/>
                    <a:moveTo>
                      <a:pt x="961930" y="1367504"/>
                    </a:moveTo>
                    <a:lnTo>
                      <a:pt x="1012984" y="1472089"/>
                    </a:lnTo>
                    <a:lnTo>
                      <a:pt x="911066" y="1522095"/>
                    </a:lnTo>
                    <a:lnTo>
                      <a:pt x="860012" y="1417511"/>
                    </a:lnTo>
                    <a:lnTo>
                      <a:pt x="961930" y="1367504"/>
                    </a:lnTo>
                    <a:close/>
                    <a:moveTo>
                      <a:pt x="971931" y="1362647"/>
                    </a:moveTo>
                    <a:lnTo>
                      <a:pt x="1073848" y="1312640"/>
                    </a:lnTo>
                    <a:lnTo>
                      <a:pt x="1124902" y="1417225"/>
                    </a:lnTo>
                    <a:lnTo>
                      <a:pt x="1022985" y="1467231"/>
                    </a:lnTo>
                    <a:lnTo>
                      <a:pt x="971931" y="1362647"/>
                    </a:lnTo>
                    <a:close/>
                    <a:moveTo>
                      <a:pt x="1083850" y="1307783"/>
                    </a:moveTo>
                    <a:lnTo>
                      <a:pt x="1185767" y="1257776"/>
                    </a:lnTo>
                    <a:lnTo>
                      <a:pt x="1236821" y="1362361"/>
                    </a:lnTo>
                    <a:lnTo>
                      <a:pt x="1134904" y="1412367"/>
                    </a:lnTo>
                    <a:lnTo>
                      <a:pt x="1083850" y="1307783"/>
                    </a:lnTo>
                    <a:close/>
                    <a:moveTo>
                      <a:pt x="1241774" y="1372553"/>
                    </a:moveTo>
                    <a:lnTo>
                      <a:pt x="1292828" y="1477137"/>
                    </a:lnTo>
                    <a:lnTo>
                      <a:pt x="1190911" y="1527143"/>
                    </a:lnTo>
                    <a:lnTo>
                      <a:pt x="1139857" y="1422559"/>
                    </a:lnTo>
                    <a:lnTo>
                      <a:pt x="1241774" y="1372553"/>
                    </a:lnTo>
                    <a:close/>
                    <a:moveTo>
                      <a:pt x="1251775" y="1367695"/>
                    </a:moveTo>
                    <a:lnTo>
                      <a:pt x="1353693" y="1317689"/>
                    </a:lnTo>
                    <a:lnTo>
                      <a:pt x="1404747" y="1422273"/>
                    </a:lnTo>
                    <a:lnTo>
                      <a:pt x="1302830" y="1472279"/>
                    </a:lnTo>
                    <a:lnTo>
                      <a:pt x="1251775" y="1367695"/>
                    </a:lnTo>
                    <a:close/>
                    <a:moveTo>
                      <a:pt x="1363694" y="1312831"/>
                    </a:moveTo>
                    <a:lnTo>
                      <a:pt x="1465612" y="1262825"/>
                    </a:lnTo>
                    <a:lnTo>
                      <a:pt x="1516666" y="1367409"/>
                    </a:lnTo>
                    <a:lnTo>
                      <a:pt x="1414748" y="1417415"/>
                    </a:lnTo>
                    <a:lnTo>
                      <a:pt x="1363694" y="1312831"/>
                    </a:lnTo>
                    <a:close/>
                    <a:moveTo>
                      <a:pt x="1521619" y="1377601"/>
                    </a:moveTo>
                    <a:lnTo>
                      <a:pt x="1572673" y="1482185"/>
                    </a:lnTo>
                    <a:lnTo>
                      <a:pt x="1470755" y="1532191"/>
                    </a:lnTo>
                    <a:lnTo>
                      <a:pt x="1419701" y="1427607"/>
                    </a:lnTo>
                    <a:lnTo>
                      <a:pt x="1521619" y="1377601"/>
                    </a:lnTo>
                    <a:close/>
                    <a:moveTo>
                      <a:pt x="1531620" y="1372743"/>
                    </a:moveTo>
                    <a:lnTo>
                      <a:pt x="1633538" y="1322737"/>
                    </a:lnTo>
                    <a:lnTo>
                      <a:pt x="1684591" y="1427321"/>
                    </a:lnTo>
                    <a:lnTo>
                      <a:pt x="1582674" y="1477328"/>
                    </a:lnTo>
                    <a:lnTo>
                      <a:pt x="1531620" y="1372743"/>
                    </a:lnTo>
                    <a:close/>
                    <a:moveTo>
                      <a:pt x="1643539" y="1317879"/>
                    </a:moveTo>
                    <a:lnTo>
                      <a:pt x="1745456" y="1267873"/>
                    </a:lnTo>
                    <a:lnTo>
                      <a:pt x="1796510" y="1372457"/>
                    </a:lnTo>
                    <a:lnTo>
                      <a:pt x="1694593" y="1422464"/>
                    </a:lnTo>
                    <a:lnTo>
                      <a:pt x="1643539" y="1317879"/>
                    </a:lnTo>
                    <a:close/>
                    <a:moveTo>
                      <a:pt x="1801463" y="1382649"/>
                    </a:moveTo>
                    <a:lnTo>
                      <a:pt x="1852517" y="1487233"/>
                    </a:lnTo>
                    <a:lnTo>
                      <a:pt x="1750600" y="1537240"/>
                    </a:lnTo>
                    <a:lnTo>
                      <a:pt x="1699546" y="1432655"/>
                    </a:lnTo>
                    <a:lnTo>
                      <a:pt x="1801463" y="1382649"/>
                    </a:lnTo>
                    <a:close/>
                    <a:moveTo>
                      <a:pt x="1811464" y="1377791"/>
                    </a:moveTo>
                    <a:lnTo>
                      <a:pt x="1913382" y="1327785"/>
                    </a:lnTo>
                    <a:lnTo>
                      <a:pt x="1964436" y="1432370"/>
                    </a:lnTo>
                    <a:lnTo>
                      <a:pt x="1862518" y="1482376"/>
                    </a:lnTo>
                    <a:lnTo>
                      <a:pt x="1811464" y="1377791"/>
                    </a:lnTo>
                    <a:close/>
                    <a:moveTo>
                      <a:pt x="1923383" y="1322927"/>
                    </a:moveTo>
                    <a:lnTo>
                      <a:pt x="2025301" y="1272921"/>
                    </a:lnTo>
                    <a:lnTo>
                      <a:pt x="2076355" y="1377506"/>
                    </a:lnTo>
                    <a:lnTo>
                      <a:pt x="1974437" y="1427512"/>
                    </a:lnTo>
                    <a:lnTo>
                      <a:pt x="1923383" y="1322927"/>
                    </a:lnTo>
                    <a:close/>
                    <a:moveTo>
                      <a:pt x="2081308" y="1387792"/>
                    </a:moveTo>
                    <a:lnTo>
                      <a:pt x="2132362" y="1492377"/>
                    </a:lnTo>
                    <a:lnTo>
                      <a:pt x="2030444" y="1542383"/>
                    </a:lnTo>
                    <a:lnTo>
                      <a:pt x="1979390" y="1437799"/>
                    </a:lnTo>
                    <a:lnTo>
                      <a:pt x="2081308" y="1387792"/>
                    </a:lnTo>
                    <a:close/>
                    <a:moveTo>
                      <a:pt x="2091309" y="1382935"/>
                    </a:moveTo>
                    <a:lnTo>
                      <a:pt x="2193227" y="1332929"/>
                    </a:lnTo>
                    <a:lnTo>
                      <a:pt x="2244281" y="1437513"/>
                    </a:lnTo>
                    <a:lnTo>
                      <a:pt x="2142363" y="1487519"/>
                    </a:lnTo>
                    <a:lnTo>
                      <a:pt x="2091309" y="1382935"/>
                    </a:lnTo>
                    <a:close/>
                    <a:moveTo>
                      <a:pt x="2086356" y="1372743"/>
                    </a:moveTo>
                    <a:lnTo>
                      <a:pt x="2035302" y="1268159"/>
                    </a:lnTo>
                    <a:lnTo>
                      <a:pt x="2137220" y="1218152"/>
                    </a:lnTo>
                    <a:lnTo>
                      <a:pt x="2188274" y="1322737"/>
                    </a:lnTo>
                    <a:lnTo>
                      <a:pt x="2086356" y="1372743"/>
                    </a:lnTo>
                    <a:close/>
                    <a:moveTo>
                      <a:pt x="2030349" y="1257967"/>
                    </a:moveTo>
                    <a:lnTo>
                      <a:pt x="1979295" y="1153382"/>
                    </a:lnTo>
                    <a:lnTo>
                      <a:pt x="2081213" y="1103376"/>
                    </a:lnTo>
                    <a:lnTo>
                      <a:pt x="2132266" y="1207961"/>
                    </a:lnTo>
                    <a:lnTo>
                      <a:pt x="2030349" y="1257967"/>
                    </a:lnTo>
                    <a:close/>
                    <a:moveTo>
                      <a:pt x="1974342" y="1143191"/>
                    </a:moveTo>
                    <a:lnTo>
                      <a:pt x="1923288" y="1038606"/>
                    </a:lnTo>
                    <a:lnTo>
                      <a:pt x="2025206" y="988600"/>
                    </a:lnTo>
                    <a:lnTo>
                      <a:pt x="2076259" y="1093184"/>
                    </a:lnTo>
                    <a:lnTo>
                      <a:pt x="1974342" y="1143191"/>
                    </a:lnTo>
                    <a:close/>
                    <a:moveTo>
                      <a:pt x="1918335" y="1028414"/>
                    </a:moveTo>
                    <a:lnTo>
                      <a:pt x="1867281" y="923830"/>
                    </a:lnTo>
                    <a:lnTo>
                      <a:pt x="1969198" y="873824"/>
                    </a:lnTo>
                    <a:lnTo>
                      <a:pt x="2020252" y="978408"/>
                    </a:lnTo>
                    <a:lnTo>
                      <a:pt x="1918335" y="1028414"/>
                    </a:lnTo>
                    <a:close/>
                    <a:moveTo>
                      <a:pt x="1862328" y="913638"/>
                    </a:moveTo>
                    <a:lnTo>
                      <a:pt x="1811274" y="809053"/>
                    </a:lnTo>
                    <a:lnTo>
                      <a:pt x="1913191" y="759047"/>
                    </a:lnTo>
                    <a:lnTo>
                      <a:pt x="1964245" y="863632"/>
                    </a:lnTo>
                    <a:lnTo>
                      <a:pt x="1862328" y="913638"/>
                    </a:lnTo>
                    <a:close/>
                    <a:moveTo>
                      <a:pt x="1806321" y="798862"/>
                    </a:moveTo>
                    <a:lnTo>
                      <a:pt x="1755267" y="694277"/>
                    </a:lnTo>
                    <a:lnTo>
                      <a:pt x="1857184" y="644271"/>
                    </a:lnTo>
                    <a:lnTo>
                      <a:pt x="1908238" y="748856"/>
                    </a:lnTo>
                    <a:lnTo>
                      <a:pt x="1806321" y="798862"/>
                    </a:lnTo>
                    <a:close/>
                    <a:moveTo>
                      <a:pt x="1750314" y="684086"/>
                    </a:moveTo>
                    <a:lnTo>
                      <a:pt x="1699260" y="579501"/>
                    </a:lnTo>
                    <a:lnTo>
                      <a:pt x="1801177" y="529495"/>
                    </a:lnTo>
                    <a:lnTo>
                      <a:pt x="1852231" y="634079"/>
                    </a:lnTo>
                    <a:lnTo>
                      <a:pt x="1750314" y="684086"/>
                    </a:lnTo>
                    <a:close/>
                    <a:moveTo>
                      <a:pt x="1694307" y="569309"/>
                    </a:moveTo>
                    <a:lnTo>
                      <a:pt x="1643253" y="464725"/>
                    </a:lnTo>
                    <a:lnTo>
                      <a:pt x="1745170" y="414719"/>
                    </a:lnTo>
                    <a:lnTo>
                      <a:pt x="1796225" y="519303"/>
                    </a:lnTo>
                    <a:lnTo>
                      <a:pt x="1694307" y="569309"/>
                    </a:lnTo>
                    <a:close/>
                    <a:moveTo>
                      <a:pt x="1638300" y="454533"/>
                    </a:moveTo>
                    <a:lnTo>
                      <a:pt x="1587246" y="349948"/>
                    </a:lnTo>
                    <a:lnTo>
                      <a:pt x="1689163" y="299942"/>
                    </a:lnTo>
                    <a:lnTo>
                      <a:pt x="1740218" y="404527"/>
                    </a:lnTo>
                    <a:lnTo>
                      <a:pt x="1638300" y="454533"/>
                    </a:lnTo>
                    <a:close/>
                    <a:moveTo>
                      <a:pt x="1582293" y="339757"/>
                    </a:moveTo>
                    <a:lnTo>
                      <a:pt x="1531239" y="235172"/>
                    </a:lnTo>
                    <a:lnTo>
                      <a:pt x="1633156" y="185166"/>
                    </a:lnTo>
                    <a:lnTo>
                      <a:pt x="1684211" y="289751"/>
                    </a:lnTo>
                    <a:lnTo>
                      <a:pt x="1582293" y="339757"/>
                    </a:lnTo>
                    <a:close/>
                    <a:moveTo>
                      <a:pt x="1572292" y="344615"/>
                    </a:moveTo>
                    <a:lnTo>
                      <a:pt x="1470374" y="394621"/>
                    </a:lnTo>
                    <a:lnTo>
                      <a:pt x="1419320" y="290036"/>
                    </a:lnTo>
                    <a:lnTo>
                      <a:pt x="1521237" y="240030"/>
                    </a:lnTo>
                    <a:lnTo>
                      <a:pt x="1572292" y="344615"/>
                    </a:lnTo>
                    <a:close/>
                    <a:moveTo>
                      <a:pt x="1460373" y="399478"/>
                    </a:moveTo>
                    <a:lnTo>
                      <a:pt x="1358456" y="449485"/>
                    </a:lnTo>
                    <a:lnTo>
                      <a:pt x="1307401" y="344900"/>
                    </a:lnTo>
                    <a:lnTo>
                      <a:pt x="1409319" y="294894"/>
                    </a:lnTo>
                    <a:lnTo>
                      <a:pt x="1460373" y="399478"/>
                    </a:lnTo>
                    <a:close/>
                    <a:moveTo>
                      <a:pt x="1348454" y="454343"/>
                    </a:moveTo>
                    <a:lnTo>
                      <a:pt x="1246537" y="504349"/>
                    </a:lnTo>
                    <a:lnTo>
                      <a:pt x="1195483" y="399764"/>
                    </a:lnTo>
                    <a:lnTo>
                      <a:pt x="1297400" y="349758"/>
                    </a:lnTo>
                    <a:lnTo>
                      <a:pt x="1348454" y="454343"/>
                    </a:lnTo>
                    <a:close/>
                    <a:moveTo>
                      <a:pt x="1236535" y="509207"/>
                    </a:moveTo>
                    <a:lnTo>
                      <a:pt x="1134618" y="559213"/>
                    </a:lnTo>
                    <a:lnTo>
                      <a:pt x="1083564" y="454628"/>
                    </a:lnTo>
                    <a:lnTo>
                      <a:pt x="1185481" y="404622"/>
                    </a:lnTo>
                    <a:lnTo>
                      <a:pt x="1236535" y="509207"/>
                    </a:lnTo>
                    <a:close/>
                    <a:moveTo>
                      <a:pt x="1124617" y="564071"/>
                    </a:moveTo>
                    <a:lnTo>
                      <a:pt x="1022699" y="614077"/>
                    </a:lnTo>
                    <a:lnTo>
                      <a:pt x="971645" y="509492"/>
                    </a:lnTo>
                    <a:lnTo>
                      <a:pt x="1073563" y="459486"/>
                    </a:lnTo>
                    <a:lnTo>
                      <a:pt x="1124617" y="564071"/>
                    </a:lnTo>
                    <a:close/>
                    <a:moveTo>
                      <a:pt x="1012698" y="618935"/>
                    </a:moveTo>
                    <a:lnTo>
                      <a:pt x="910780" y="668941"/>
                    </a:lnTo>
                    <a:lnTo>
                      <a:pt x="859726" y="564356"/>
                    </a:lnTo>
                    <a:lnTo>
                      <a:pt x="961644" y="514350"/>
                    </a:lnTo>
                    <a:lnTo>
                      <a:pt x="1012698" y="618935"/>
                    </a:lnTo>
                    <a:close/>
                    <a:moveTo>
                      <a:pt x="900779" y="673799"/>
                    </a:moveTo>
                    <a:lnTo>
                      <a:pt x="798862" y="723805"/>
                    </a:lnTo>
                    <a:lnTo>
                      <a:pt x="747808" y="619220"/>
                    </a:lnTo>
                    <a:lnTo>
                      <a:pt x="849725" y="569214"/>
                    </a:lnTo>
                    <a:lnTo>
                      <a:pt x="900779" y="673799"/>
                    </a:lnTo>
                    <a:close/>
                    <a:moveTo>
                      <a:pt x="788860" y="728663"/>
                    </a:moveTo>
                    <a:lnTo>
                      <a:pt x="686943" y="778669"/>
                    </a:lnTo>
                    <a:lnTo>
                      <a:pt x="635889" y="674084"/>
                    </a:lnTo>
                    <a:lnTo>
                      <a:pt x="737806" y="624078"/>
                    </a:lnTo>
                    <a:lnTo>
                      <a:pt x="788860" y="728663"/>
                    </a:lnTo>
                    <a:close/>
                    <a:moveTo>
                      <a:pt x="676942" y="783527"/>
                    </a:moveTo>
                    <a:lnTo>
                      <a:pt x="575024" y="833533"/>
                    </a:lnTo>
                    <a:lnTo>
                      <a:pt x="523970" y="728948"/>
                    </a:lnTo>
                    <a:lnTo>
                      <a:pt x="625888" y="678942"/>
                    </a:lnTo>
                    <a:lnTo>
                      <a:pt x="676942" y="783527"/>
                    </a:lnTo>
                    <a:close/>
                    <a:moveTo>
                      <a:pt x="565023" y="838390"/>
                    </a:moveTo>
                    <a:lnTo>
                      <a:pt x="463105" y="888397"/>
                    </a:lnTo>
                    <a:lnTo>
                      <a:pt x="412051" y="783812"/>
                    </a:lnTo>
                    <a:lnTo>
                      <a:pt x="513969" y="733806"/>
                    </a:lnTo>
                    <a:lnTo>
                      <a:pt x="565023" y="838390"/>
                    </a:lnTo>
                    <a:close/>
                    <a:moveTo>
                      <a:pt x="453104" y="893255"/>
                    </a:moveTo>
                    <a:lnTo>
                      <a:pt x="351187" y="943261"/>
                    </a:lnTo>
                    <a:lnTo>
                      <a:pt x="300133" y="838676"/>
                    </a:lnTo>
                    <a:lnTo>
                      <a:pt x="402050" y="788670"/>
                    </a:lnTo>
                    <a:lnTo>
                      <a:pt x="453104" y="893255"/>
                    </a:lnTo>
                    <a:close/>
                    <a:moveTo>
                      <a:pt x="341185" y="948119"/>
                    </a:moveTo>
                    <a:lnTo>
                      <a:pt x="239268" y="998125"/>
                    </a:lnTo>
                    <a:lnTo>
                      <a:pt x="188214" y="893540"/>
                    </a:lnTo>
                    <a:lnTo>
                      <a:pt x="290131" y="843534"/>
                    </a:lnTo>
                    <a:lnTo>
                      <a:pt x="341185" y="948119"/>
                    </a:lnTo>
                    <a:close/>
                    <a:moveTo>
                      <a:pt x="346138" y="958310"/>
                    </a:moveTo>
                    <a:lnTo>
                      <a:pt x="397192" y="1062895"/>
                    </a:lnTo>
                    <a:lnTo>
                      <a:pt x="295275" y="1112901"/>
                    </a:lnTo>
                    <a:lnTo>
                      <a:pt x="244221" y="1008317"/>
                    </a:lnTo>
                    <a:lnTo>
                      <a:pt x="346138" y="958310"/>
                    </a:lnTo>
                    <a:close/>
                    <a:moveTo>
                      <a:pt x="402146" y="1073087"/>
                    </a:moveTo>
                    <a:lnTo>
                      <a:pt x="453199" y="1177671"/>
                    </a:lnTo>
                    <a:lnTo>
                      <a:pt x="351282" y="1227677"/>
                    </a:lnTo>
                    <a:lnTo>
                      <a:pt x="300228" y="1123093"/>
                    </a:lnTo>
                    <a:lnTo>
                      <a:pt x="402146" y="1073087"/>
                    </a:lnTo>
                    <a:close/>
                    <a:moveTo>
                      <a:pt x="458152" y="1187863"/>
                    </a:moveTo>
                    <a:lnTo>
                      <a:pt x="509206" y="1292447"/>
                    </a:lnTo>
                    <a:lnTo>
                      <a:pt x="407289" y="1342454"/>
                    </a:lnTo>
                    <a:lnTo>
                      <a:pt x="356235" y="1237869"/>
                    </a:lnTo>
                    <a:lnTo>
                      <a:pt x="458152" y="1187863"/>
                    </a:lnTo>
                    <a:close/>
                    <a:moveTo>
                      <a:pt x="514159" y="1302639"/>
                    </a:moveTo>
                    <a:lnTo>
                      <a:pt x="565213" y="1407224"/>
                    </a:lnTo>
                    <a:lnTo>
                      <a:pt x="463296" y="1457230"/>
                    </a:lnTo>
                    <a:lnTo>
                      <a:pt x="412242" y="1352645"/>
                    </a:lnTo>
                    <a:lnTo>
                      <a:pt x="514159" y="1302639"/>
                    </a:lnTo>
                    <a:close/>
                    <a:moveTo>
                      <a:pt x="575310" y="1686878"/>
                    </a:moveTo>
                    <a:lnTo>
                      <a:pt x="524256" y="1582293"/>
                    </a:lnTo>
                    <a:lnTo>
                      <a:pt x="626173" y="1532287"/>
                    </a:lnTo>
                    <a:lnTo>
                      <a:pt x="677227" y="1636871"/>
                    </a:lnTo>
                    <a:lnTo>
                      <a:pt x="575310" y="1686878"/>
                    </a:lnTo>
                    <a:close/>
                    <a:moveTo>
                      <a:pt x="687229" y="1632014"/>
                    </a:moveTo>
                    <a:lnTo>
                      <a:pt x="636175" y="1527429"/>
                    </a:lnTo>
                    <a:lnTo>
                      <a:pt x="738092" y="1477423"/>
                    </a:lnTo>
                    <a:lnTo>
                      <a:pt x="789146" y="1582007"/>
                    </a:lnTo>
                    <a:lnTo>
                      <a:pt x="687229" y="1632014"/>
                    </a:lnTo>
                    <a:close/>
                    <a:moveTo>
                      <a:pt x="748093" y="1472565"/>
                    </a:moveTo>
                    <a:lnTo>
                      <a:pt x="850011" y="1422559"/>
                    </a:lnTo>
                    <a:lnTo>
                      <a:pt x="901065" y="1527143"/>
                    </a:lnTo>
                    <a:lnTo>
                      <a:pt x="799147" y="1577150"/>
                    </a:lnTo>
                    <a:lnTo>
                      <a:pt x="748093" y="1472565"/>
                    </a:lnTo>
                    <a:close/>
                    <a:moveTo>
                      <a:pt x="855155" y="1691926"/>
                    </a:moveTo>
                    <a:lnTo>
                      <a:pt x="804100" y="1587341"/>
                    </a:lnTo>
                    <a:lnTo>
                      <a:pt x="906018" y="1537335"/>
                    </a:lnTo>
                    <a:lnTo>
                      <a:pt x="957072" y="1641920"/>
                    </a:lnTo>
                    <a:lnTo>
                      <a:pt x="855155" y="1691926"/>
                    </a:lnTo>
                    <a:close/>
                    <a:moveTo>
                      <a:pt x="967073" y="1637062"/>
                    </a:moveTo>
                    <a:lnTo>
                      <a:pt x="916019" y="1532477"/>
                    </a:lnTo>
                    <a:lnTo>
                      <a:pt x="1017937" y="1482471"/>
                    </a:lnTo>
                    <a:lnTo>
                      <a:pt x="1068991" y="1587056"/>
                    </a:lnTo>
                    <a:lnTo>
                      <a:pt x="967073" y="1637062"/>
                    </a:lnTo>
                    <a:close/>
                    <a:moveTo>
                      <a:pt x="1027938" y="1477613"/>
                    </a:moveTo>
                    <a:lnTo>
                      <a:pt x="1129856" y="1427607"/>
                    </a:lnTo>
                    <a:lnTo>
                      <a:pt x="1180909" y="1532191"/>
                    </a:lnTo>
                    <a:lnTo>
                      <a:pt x="1078992" y="1582198"/>
                    </a:lnTo>
                    <a:lnTo>
                      <a:pt x="1027938" y="1477613"/>
                    </a:lnTo>
                    <a:close/>
                    <a:moveTo>
                      <a:pt x="1134999" y="1696974"/>
                    </a:moveTo>
                    <a:lnTo>
                      <a:pt x="1083945" y="1592390"/>
                    </a:lnTo>
                    <a:lnTo>
                      <a:pt x="1185863" y="1542383"/>
                    </a:lnTo>
                    <a:lnTo>
                      <a:pt x="1236916" y="1646968"/>
                    </a:lnTo>
                    <a:lnTo>
                      <a:pt x="1134999" y="1696974"/>
                    </a:lnTo>
                    <a:close/>
                    <a:moveTo>
                      <a:pt x="1246918" y="1642110"/>
                    </a:moveTo>
                    <a:lnTo>
                      <a:pt x="1195864" y="1537525"/>
                    </a:lnTo>
                    <a:lnTo>
                      <a:pt x="1297781" y="1487519"/>
                    </a:lnTo>
                    <a:lnTo>
                      <a:pt x="1348835" y="1592104"/>
                    </a:lnTo>
                    <a:lnTo>
                      <a:pt x="1246918" y="1642110"/>
                    </a:lnTo>
                    <a:close/>
                    <a:moveTo>
                      <a:pt x="1307782" y="1482662"/>
                    </a:moveTo>
                    <a:lnTo>
                      <a:pt x="1409700" y="1432655"/>
                    </a:lnTo>
                    <a:lnTo>
                      <a:pt x="1460754" y="1537240"/>
                    </a:lnTo>
                    <a:lnTo>
                      <a:pt x="1358837" y="1587246"/>
                    </a:lnTo>
                    <a:lnTo>
                      <a:pt x="1307782" y="1482662"/>
                    </a:lnTo>
                    <a:close/>
                    <a:moveTo>
                      <a:pt x="1414843" y="1702022"/>
                    </a:moveTo>
                    <a:lnTo>
                      <a:pt x="1363789" y="1597438"/>
                    </a:lnTo>
                    <a:lnTo>
                      <a:pt x="1465707" y="1547432"/>
                    </a:lnTo>
                    <a:lnTo>
                      <a:pt x="1516761" y="1652016"/>
                    </a:lnTo>
                    <a:lnTo>
                      <a:pt x="1414843" y="1702022"/>
                    </a:lnTo>
                    <a:close/>
                    <a:moveTo>
                      <a:pt x="1526762" y="1647158"/>
                    </a:moveTo>
                    <a:lnTo>
                      <a:pt x="1475708" y="1542574"/>
                    </a:lnTo>
                    <a:lnTo>
                      <a:pt x="1577626" y="1492567"/>
                    </a:lnTo>
                    <a:lnTo>
                      <a:pt x="1628680" y="1597152"/>
                    </a:lnTo>
                    <a:lnTo>
                      <a:pt x="1526762" y="1647158"/>
                    </a:lnTo>
                    <a:close/>
                    <a:moveTo>
                      <a:pt x="1587627" y="1487710"/>
                    </a:moveTo>
                    <a:lnTo>
                      <a:pt x="1689545" y="1437704"/>
                    </a:lnTo>
                    <a:lnTo>
                      <a:pt x="1740598" y="1542288"/>
                    </a:lnTo>
                    <a:lnTo>
                      <a:pt x="1638681" y="1592294"/>
                    </a:lnTo>
                    <a:lnTo>
                      <a:pt x="1587627" y="1487710"/>
                    </a:lnTo>
                    <a:close/>
                    <a:moveTo>
                      <a:pt x="1694688" y="1707071"/>
                    </a:moveTo>
                    <a:lnTo>
                      <a:pt x="1643634" y="1602486"/>
                    </a:lnTo>
                    <a:lnTo>
                      <a:pt x="1745552" y="1552480"/>
                    </a:lnTo>
                    <a:lnTo>
                      <a:pt x="1796606" y="1657064"/>
                    </a:lnTo>
                    <a:lnTo>
                      <a:pt x="1694688" y="1707071"/>
                    </a:lnTo>
                    <a:close/>
                    <a:moveTo>
                      <a:pt x="1806607" y="1652207"/>
                    </a:moveTo>
                    <a:lnTo>
                      <a:pt x="1755553" y="1547622"/>
                    </a:lnTo>
                    <a:lnTo>
                      <a:pt x="1857470" y="1497616"/>
                    </a:lnTo>
                    <a:lnTo>
                      <a:pt x="1908524" y="1602200"/>
                    </a:lnTo>
                    <a:lnTo>
                      <a:pt x="1806607" y="1652207"/>
                    </a:lnTo>
                    <a:close/>
                    <a:moveTo>
                      <a:pt x="1867472" y="1492758"/>
                    </a:moveTo>
                    <a:lnTo>
                      <a:pt x="1969389" y="1442752"/>
                    </a:lnTo>
                    <a:lnTo>
                      <a:pt x="2020443" y="1547336"/>
                    </a:lnTo>
                    <a:lnTo>
                      <a:pt x="1918525" y="1597342"/>
                    </a:lnTo>
                    <a:lnTo>
                      <a:pt x="1867472" y="1492758"/>
                    </a:lnTo>
                    <a:close/>
                    <a:moveTo>
                      <a:pt x="1974532" y="1712119"/>
                    </a:moveTo>
                    <a:lnTo>
                      <a:pt x="1923479" y="1607534"/>
                    </a:lnTo>
                    <a:lnTo>
                      <a:pt x="2025396" y="1557528"/>
                    </a:lnTo>
                    <a:lnTo>
                      <a:pt x="2076450" y="1662113"/>
                    </a:lnTo>
                    <a:lnTo>
                      <a:pt x="1974532" y="1712119"/>
                    </a:lnTo>
                    <a:close/>
                    <a:moveTo>
                      <a:pt x="2086451" y="1657255"/>
                    </a:moveTo>
                    <a:lnTo>
                      <a:pt x="2035397" y="1552670"/>
                    </a:lnTo>
                    <a:lnTo>
                      <a:pt x="2137315" y="1502664"/>
                    </a:lnTo>
                    <a:lnTo>
                      <a:pt x="2188369" y="1607249"/>
                    </a:lnTo>
                    <a:lnTo>
                      <a:pt x="2086451" y="1657255"/>
                    </a:lnTo>
                    <a:close/>
                    <a:moveTo>
                      <a:pt x="2147316" y="1497806"/>
                    </a:moveTo>
                    <a:lnTo>
                      <a:pt x="2249234" y="1447800"/>
                    </a:lnTo>
                    <a:lnTo>
                      <a:pt x="2300288" y="1552384"/>
                    </a:lnTo>
                    <a:lnTo>
                      <a:pt x="2198370" y="1602391"/>
                    </a:lnTo>
                    <a:lnTo>
                      <a:pt x="2147316" y="1497806"/>
                    </a:lnTo>
                    <a:close/>
                    <a:moveTo>
                      <a:pt x="2254377" y="1717167"/>
                    </a:moveTo>
                    <a:lnTo>
                      <a:pt x="2203323" y="1612583"/>
                    </a:lnTo>
                    <a:lnTo>
                      <a:pt x="2305241" y="1562576"/>
                    </a:lnTo>
                    <a:lnTo>
                      <a:pt x="2356295" y="1667161"/>
                    </a:lnTo>
                    <a:lnTo>
                      <a:pt x="2254377" y="1717167"/>
                    </a:lnTo>
                    <a:close/>
                    <a:moveTo>
                      <a:pt x="2469166" y="1611821"/>
                    </a:moveTo>
                    <a:lnTo>
                      <a:pt x="2366296" y="1662303"/>
                    </a:lnTo>
                    <a:lnTo>
                      <a:pt x="2315242" y="1557719"/>
                    </a:lnTo>
                    <a:lnTo>
                      <a:pt x="2417921" y="1507331"/>
                    </a:lnTo>
                    <a:lnTo>
                      <a:pt x="2469166" y="1611821"/>
                    </a:lnTo>
                    <a:close/>
                    <a:moveTo>
                      <a:pt x="2412873" y="1497140"/>
                    </a:moveTo>
                    <a:lnTo>
                      <a:pt x="2310193" y="1547527"/>
                    </a:lnTo>
                    <a:lnTo>
                      <a:pt x="2259140" y="1442942"/>
                    </a:lnTo>
                    <a:lnTo>
                      <a:pt x="2361533" y="1392650"/>
                    </a:lnTo>
                    <a:lnTo>
                      <a:pt x="2412778" y="1497140"/>
                    </a:lnTo>
                    <a:close/>
                    <a:moveTo>
                      <a:pt x="2356580" y="1382458"/>
                    </a:moveTo>
                    <a:lnTo>
                      <a:pt x="2254186" y="1432655"/>
                    </a:lnTo>
                    <a:lnTo>
                      <a:pt x="2203133" y="1328071"/>
                    </a:lnTo>
                    <a:lnTo>
                      <a:pt x="2305336" y="1277969"/>
                    </a:lnTo>
                    <a:lnTo>
                      <a:pt x="2356580" y="1382458"/>
                    </a:lnTo>
                    <a:close/>
                    <a:moveTo>
                      <a:pt x="2300288" y="1267778"/>
                    </a:moveTo>
                    <a:lnTo>
                      <a:pt x="2198085" y="1317879"/>
                    </a:lnTo>
                    <a:lnTo>
                      <a:pt x="2147030" y="1213295"/>
                    </a:lnTo>
                    <a:lnTo>
                      <a:pt x="2248948" y="1163288"/>
                    </a:lnTo>
                    <a:lnTo>
                      <a:pt x="2300192" y="1267778"/>
                    </a:lnTo>
                    <a:close/>
                    <a:moveTo>
                      <a:pt x="2243995" y="1153097"/>
                    </a:moveTo>
                    <a:lnTo>
                      <a:pt x="2142078" y="1203103"/>
                    </a:lnTo>
                    <a:lnTo>
                      <a:pt x="2091023" y="1098518"/>
                    </a:lnTo>
                    <a:lnTo>
                      <a:pt x="2192655" y="1048607"/>
                    </a:lnTo>
                    <a:lnTo>
                      <a:pt x="2243900" y="1153097"/>
                    </a:lnTo>
                    <a:close/>
                    <a:moveTo>
                      <a:pt x="2187702" y="1038415"/>
                    </a:moveTo>
                    <a:lnTo>
                      <a:pt x="2086070" y="1088327"/>
                    </a:lnTo>
                    <a:lnTo>
                      <a:pt x="2035016" y="983742"/>
                    </a:lnTo>
                    <a:lnTo>
                      <a:pt x="2136458" y="934022"/>
                    </a:lnTo>
                    <a:lnTo>
                      <a:pt x="2187702" y="1038511"/>
                    </a:lnTo>
                    <a:close/>
                    <a:moveTo>
                      <a:pt x="2131410" y="923735"/>
                    </a:moveTo>
                    <a:lnTo>
                      <a:pt x="2029968" y="973455"/>
                    </a:lnTo>
                    <a:lnTo>
                      <a:pt x="1978914" y="868871"/>
                    </a:lnTo>
                    <a:lnTo>
                      <a:pt x="2080070" y="819245"/>
                    </a:lnTo>
                    <a:lnTo>
                      <a:pt x="2131314" y="923735"/>
                    </a:lnTo>
                    <a:close/>
                    <a:moveTo>
                      <a:pt x="2075116" y="809053"/>
                    </a:moveTo>
                    <a:lnTo>
                      <a:pt x="1973961" y="858679"/>
                    </a:lnTo>
                    <a:lnTo>
                      <a:pt x="1922907" y="754094"/>
                    </a:lnTo>
                    <a:lnTo>
                      <a:pt x="2023872" y="704564"/>
                    </a:lnTo>
                    <a:lnTo>
                      <a:pt x="2075116" y="809053"/>
                    </a:lnTo>
                    <a:close/>
                    <a:moveTo>
                      <a:pt x="2018824" y="694373"/>
                    </a:moveTo>
                    <a:lnTo>
                      <a:pt x="1917954" y="743903"/>
                    </a:lnTo>
                    <a:lnTo>
                      <a:pt x="1866900" y="639318"/>
                    </a:lnTo>
                    <a:lnTo>
                      <a:pt x="1967579" y="589978"/>
                    </a:lnTo>
                    <a:lnTo>
                      <a:pt x="2018824" y="694468"/>
                    </a:lnTo>
                    <a:close/>
                    <a:moveTo>
                      <a:pt x="1962531" y="579692"/>
                    </a:moveTo>
                    <a:lnTo>
                      <a:pt x="1861852" y="629031"/>
                    </a:lnTo>
                    <a:lnTo>
                      <a:pt x="1810798" y="524447"/>
                    </a:lnTo>
                    <a:lnTo>
                      <a:pt x="1911191" y="475202"/>
                    </a:lnTo>
                    <a:lnTo>
                      <a:pt x="1962436" y="579692"/>
                    </a:lnTo>
                    <a:close/>
                    <a:moveTo>
                      <a:pt x="1906238" y="465011"/>
                    </a:moveTo>
                    <a:lnTo>
                      <a:pt x="1805844" y="514255"/>
                    </a:lnTo>
                    <a:lnTo>
                      <a:pt x="1754791" y="409670"/>
                    </a:lnTo>
                    <a:lnTo>
                      <a:pt x="1854994" y="360521"/>
                    </a:lnTo>
                    <a:lnTo>
                      <a:pt x="1906238" y="465011"/>
                    </a:lnTo>
                    <a:close/>
                    <a:moveTo>
                      <a:pt x="1849945" y="350330"/>
                    </a:moveTo>
                    <a:lnTo>
                      <a:pt x="1749837" y="399478"/>
                    </a:lnTo>
                    <a:lnTo>
                      <a:pt x="1698784" y="294894"/>
                    </a:lnTo>
                    <a:lnTo>
                      <a:pt x="1798701" y="245840"/>
                    </a:lnTo>
                    <a:lnTo>
                      <a:pt x="1849945" y="350330"/>
                    </a:lnTo>
                    <a:close/>
                    <a:moveTo>
                      <a:pt x="1793653" y="235648"/>
                    </a:moveTo>
                    <a:lnTo>
                      <a:pt x="1693736" y="284607"/>
                    </a:lnTo>
                    <a:lnTo>
                      <a:pt x="1642681" y="180023"/>
                    </a:lnTo>
                    <a:lnTo>
                      <a:pt x="1742313" y="131159"/>
                    </a:lnTo>
                    <a:lnTo>
                      <a:pt x="1793557" y="235648"/>
                    </a:lnTo>
                    <a:close/>
                    <a:moveTo>
                      <a:pt x="1686116" y="16478"/>
                    </a:moveTo>
                    <a:lnTo>
                      <a:pt x="1737360" y="120968"/>
                    </a:lnTo>
                    <a:lnTo>
                      <a:pt x="1637729" y="169831"/>
                    </a:lnTo>
                    <a:lnTo>
                      <a:pt x="1586675" y="65246"/>
                    </a:lnTo>
                    <a:lnTo>
                      <a:pt x="1686116" y="16478"/>
                    </a:lnTo>
                    <a:close/>
                    <a:moveTo>
                      <a:pt x="1576768" y="70104"/>
                    </a:moveTo>
                    <a:lnTo>
                      <a:pt x="1627822" y="174689"/>
                    </a:lnTo>
                    <a:lnTo>
                      <a:pt x="1525905" y="224695"/>
                    </a:lnTo>
                    <a:lnTo>
                      <a:pt x="1474851" y="120110"/>
                    </a:lnTo>
                    <a:lnTo>
                      <a:pt x="1576768" y="70104"/>
                    </a:lnTo>
                    <a:close/>
                    <a:moveTo>
                      <a:pt x="1464850" y="124968"/>
                    </a:moveTo>
                    <a:lnTo>
                      <a:pt x="1515903" y="229552"/>
                    </a:lnTo>
                    <a:lnTo>
                      <a:pt x="1413986" y="279559"/>
                    </a:lnTo>
                    <a:lnTo>
                      <a:pt x="1362932" y="174974"/>
                    </a:lnTo>
                    <a:lnTo>
                      <a:pt x="1464850" y="124968"/>
                    </a:lnTo>
                    <a:close/>
                    <a:moveTo>
                      <a:pt x="1353026" y="179832"/>
                    </a:moveTo>
                    <a:lnTo>
                      <a:pt x="1404080" y="284417"/>
                    </a:lnTo>
                    <a:lnTo>
                      <a:pt x="1302163" y="334423"/>
                    </a:lnTo>
                    <a:lnTo>
                      <a:pt x="1251109" y="229838"/>
                    </a:lnTo>
                    <a:lnTo>
                      <a:pt x="1353026" y="179832"/>
                    </a:lnTo>
                    <a:close/>
                    <a:moveTo>
                      <a:pt x="1241107" y="234696"/>
                    </a:moveTo>
                    <a:lnTo>
                      <a:pt x="1292162" y="339281"/>
                    </a:lnTo>
                    <a:lnTo>
                      <a:pt x="1190244" y="389287"/>
                    </a:lnTo>
                    <a:lnTo>
                      <a:pt x="1139190" y="284702"/>
                    </a:lnTo>
                    <a:lnTo>
                      <a:pt x="1241107" y="234696"/>
                    </a:lnTo>
                    <a:close/>
                    <a:moveTo>
                      <a:pt x="1129189" y="289560"/>
                    </a:moveTo>
                    <a:lnTo>
                      <a:pt x="1180243" y="394144"/>
                    </a:lnTo>
                    <a:lnTo>
                      <a:pt x="1078325" y="444151"/>
                    </a:lnTo>
                    <a:lnTo>
                      <a:pt x="1027271" y="339566"/>
                    </a:lnTo>
                    <a:lnTo>
                      <a:pt x="1129189" y="289560"/>
                    </a:lnTo>
                    <a:close/>
                    <a:moveTo>
                      <a:pt x="1017270" y="344424"/>
                    </a:moveTo>
                    <a:lnTo>
                      <a:pt x="1068324" y="449009"/>
                    </a:lnTo>
                    <a:lnTo>
                      <a:pt x="966406" y="499015"/>
                    </a:lnTo>
                    <a:lnTo>
                      <a:pt x="915352" y="394430"/>
                    </a:lnTo>
                    <a:lnTo>
                      <a:pt x="1017270" y="344424"/>
                    </a:lnTo>
                    <a:close/>
                    <a:moveTo>
                      <a:pt x="905351" y="399288"/>
                    </a:moveTo>
                    <a:lnTo>
                      <a:pt x="956405" y="503873"/>
                    </a:lnTo>
                    <a:lnTo>
                      <a:pt x="854488" y="553879"/>
                    </a:lnTo>
                    <a:lnTo>
                      <a:pt x="803434" y="449294"/>
                    </a:lnTo>
                    <a:lnTo>
                      <a:pt x="905351" y="399288"/>
                    </a:lnTo>
                    <a:close/>
                    <a:moveTo>
                      <a:pt x="793432" y="454152"/>
                    </a:moveTo>
                    <a:lnTo>
                      <a:pt x="844487" y="558736"/>
                    </a:lnTo>
                    <a:lnTo>
                      <a:pt x="742569" y="608743"/>
                    </a:lnTo>
                    <a:lnTo>
                      <a:pt x="691515" y="504158"/>
                    </a:lnTo>
                    <a:lnTo>
                      <a:pt x="793432" y="454152"/>
                    </a:lnTo>
                    <a:close/>
                    <a:moveTo>
                      <a:pt x="681514" y="509016"/>
                    </a:moveTo>
                    <a:lnTo>
                      <a:pt x="732568" y="613601"/>
                    </a:lnTo>
                    <a:lnTo>
                      <a:pt x="630650" y="663607"/>
                    </a:lnTo>
                    <a:lnTo>
                      <a:pt x="579596" y="559022"/>
                    </a:lnTo>
                    <a:lnTo>
                      <a:pt x="681514" y="509016"/>
                    </a:lnTo>
                    <a:close/>
                    <a:moveTo>
                      <a:pt x="569595" y="563880"/>
                    </a:moveTo>
                    <a:lnTo>
                      <a:pt x="620649" y="668465"/>
                    </a:lnTo>
                    <a:lnTo>
                      <a:pt x="518731" y="718471"/>
                    </a:lnTo>
                    <a:lnTo>
                      <a:pt x="467677" y="613886"/>
                    </a:lnTo>
                    <a:lnTo>
                      <a:pt x="569595" y="563880"/>
                    </a:lnTo>
                    <a:close/>
                    <a:moveTo>
                      <a:pt x="457676" y="618744"/>
                    </a:moveTo>
                    <a:lnTo>
                      <a:pt x="508730" y="723328"/>
                    </a:lnTo>
                    <a:lnTo>
                      <a:pt x="406813" y="773335"/>
                    </a:lnTo>
                    <a:lnTo>
                      <a:pt x="355759" y="668750"/>
                    </a:lnTo>
                    <a:lnTo>
                      <a:pt x="457676" y="618744"/>
                    </a:lnTo>
                    <a:close/>
                    <a:moveTo>
                      <a:pt x="345757" y="673608"/>
                    </a:moveTo>
                    <a:lnTo>
                      <a:pt x="396812" y="778193"/>
                    </a:lnTo>
                    <a:lnTo>
                      <a:pt x="294894" y="828199"/>
                    </a:lnTo>
                    <a:lnTo>
                      <a:pt x="243840" y="723614"/>
                    </a:lnTo>
                    <a:lnTo>
                      <a:pt x="345757" y="673608"/>
                    </a:lnTo>
                    <a:close/>
                    <a:moveTo>
                      <a:pt x="233839" y="728472"/>
                    </a:moveTo>
                    <a:lnTo>
                      <a:pt x="284893" y="833057"/>
                    </a:lnTo>
                    <a:lnTo>
                      <a:pt x="182975" y="883063"/>
                    </a:lnTo>
                    <a:lnTo>
                      <a:pt x="131921" y="778478"/>
                    </a:lnTo>
                    <a:lnTo>
                      <a:pt x="233839" y="728472"/>
                    </a:lnTo>
                    <a:close/>
                    <a:moveTo>
                      <a:pt x="12954" y="836771"/>
                    </a:moveTo>
                    <a:lnTo>
                      <a:pt x="121920" y="783336"/>
                    </a:lnTo>
                    <a:lnTo>
                      <a:pt x="172974" y="887921"/>
                    </a:lnTo>
                    <a:lnTo>
                      <a:pt x="64198" y="941261"/>
                    </a:lnTo>
                    <a:lnTo>
                      <a:pt x="12954" y="836771"/>
                    </a:lnTo>
                    <a:close/>
                    <a:moveTo>
                      <a:pt x="69437" y="951357"/>
                    </a:moveTo>
                    <a:lnTo>
                      <a:pt x="177927" y="898112"/>
                    </a:lnTo>
                    <a:lnTo>
                      <a:pt x="228981" y="1002697"/>
                    </a:lnTo>
                    <a:lnTo>
                      <a:pt x="120777" y="1055751"/>
                    </a:lnTo>
                    <a:lnTo>
                      <a:pt x="69532" y="951262"/>
                    </a:lnTo>
                    <a:close/>
                    <a:moveTo>
                      <a:pt x="125921" y="1065943"/>
                    </a:moveTo>
                    <a:lnTo>
                      <a:pt x="233839" y="1012984"/>
                    </a:lnTo>
                    <a:lnTo>
                      <a:pt x="284893" y="1117568"/>
                    </a:lnTo>
                    <a:lnTo>
                      <a:pt x="177165" y="1170432"/>
                    </a:lnTo>
                    <a:lnTo>
                      <a:pt x="125921" y="1065943"/>
                    </a:lnTo>
                    <a:close/>
                    <a:moveTo>
                      <a:pt x="182404" y="1180529"/>
                    </a:moveTo>
                    <a:lnTo>
                      <a:pt x="289846" y="1127855"/>
                    </a:lnTo>
                    <a:lnTo>
                      <a:pt x="340900" y="1232440"/>
                    </a:lnTo>
                    <a:lnTo>
                      <a:pt x="233648" y="1285018"/>
                    </a:lnTo>
                    <a:lnTo>
                      <a:pt x="182404" y="1180529"/>
                    </a:lnTo>
                    <a:close/>
                    <a:moveTo>
                      <a:pt x="238887" y="1295114"/>
                    </a:moveTo>
                    <a:lnTo>
                      <a:pt x="345853" y="1242632"/>
                    </a:lnTo>
                    <a:lnTo>
                      <a:pt x="396907" y="1347216"/>
                    </a:lnTo>
                    <a:lnTo>
                      <a:pt x="290227" y="1399604"/>
                    </a:lnTo>
                    <a:lnTo>
                      <a:pt x="238982" y="1295114"/>
                    </a:lnTo>
                    <a:close/>
                    <a:moveTo>
                      <a:pt x="295370" y="1409700"/>
                    </a:moveTo>
                    <a:lnTo>
                      <a:pt x="401764" y="1357503"/>
                    </a:lnTo>
                    <a:lnTo>
                      <a:pt x="452818" y="1462088"/>
                    </a:lnTo>
                    <a:lnTo>
                      <a:pt x="346615" y="1514189"/>
                    </a:lnTo>
                    <a:lnTo>
                      <a:pt x="295370" y="1409700"/>
                    </a:lnTo>
                    <a:close/>
                    <a:moveTo>
                      <a:pt x="351854" y="1524286"/>
                    </a:moveTo>
                    <a:lnTo>
                      <a:pt x="457771" y="1472375"/>
                    </a:lnTo>
                    <a:lnTo>
                      <a:pt x="508825" y="1576959"/>
                    </a:lnTo>
                    <a:lnTo>
                      <a:pt x="403193" y="1628775"/>
                    </a:lnTo>
                    <a:lnTo>
                      <a:pt x="351949" y="1524286"/>
                    </a:lnTo>
                    <a:close/>
                  </a:path>
                </a:pathLst>
              </a:custGeom>
              <a:solidFill>
                <a:srgbClr val="E5F1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" name="Google Shape;649;p42">
              <a:extLst>
                <a:ext uri="{FF2B5EF4-FFF2-40B4-BE49-F238E27FC236}">
                  <a16:creationId xmlns:a16="http://schemas.microsoft.com/office/drawing/2014/main" id="{C99655BB-D7DF-4BF2-A612-2BB78CCFBA92}"/>
                </a:ext>
              </a:extLst>
            </p:cNvPr>
            <p:cNvSpPr/>
            <p:nvPr/>
          </p:nvSpPr>
          <p:spPr>
            <a:xfrm>
              <a:off x="2426661" y="4630335"/>
              <a:ext cx="115111" cy="167082"/>
            </a:xfrm>
            <a:custGeom>
              <a:avLst/>
              <a:gdLst/>
              <a:ahLst/>
              <a:cxnLst/>
              <a:rect l="l" t="t" r="r" b="b"/>
              <a:pathLst>
                <a:path w="70729" h="108848" extrusionOk="0">
                  <a:moveTo>
                    <a:pt x="61436" y="1978"/>
                  </a:moveTo>
                  <a:cubicBezTo>
                    <a:pt x="31337" y="-13929"/>
                    <a:pt x="8572" y="70177"/>
                    <a:pt x="0" y="108848"/>
                  </a:cubicBezTo>
                  <a:lnTo>
                    <a:pt x="25051" y="108848"/>
                  </a:lnTo>
                  <a:cubicBezTo>
                    <a:pt x="51245" y="73606"/>
                    <a:pt x="88202" y="16170"/>
                    <a:pt x="61436" y="1978"/>
                  </a:cubicBezTo>
                  <a:close/>
                </a:path>
              </a:pathLst>
            </a:custGeom>
            <a:solidFill>
              <a:srgbClr val="2A8E8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650;p42">
              <a:extLst>
                <a:ext uri="{FF2B5EF4-FFF2-40B4-BE49-F238E27FC236}">
                  <a16:creationId xmlns:a16="http://schemas.microsoft.com/office/drawing/2014/main" id="{1391A7EB-5D08-4F64-AB42-09B0498643ED}"/>
                </a:ext>
              </a:extLst>
            </p:cNvPr>
            <p:cNvSpPr/>
            <p:nvPr/>
          </p:nvSpPr>
          <p:spPr>
            <a:xfrm>
              <a:off x="1726978" y="4394222"/>
              <a:ext cx="654620" cy="403080"/>
            </a:xfrm>
            <a:custGeom>
              <a:avLst/>
              <a:gdLst/>
              <a:ahLst/>
              <a:cxnLst/>
              <a:rect l="l" t="t" r="r" b="b"/>
              <a:pathLst>
                <a:path w="402224" h="262593" extrusionOk="0">
                  <a:moveTo>
                    <a:pt x="368220" y="230208"/>
                  </a:moveTo>
                  <a:cubicBezTo>
                    <a:pt x="377841" y="207443"/>
                    <a:pt x="424513" y="96096"/>
                    <a:pt x="385842" y="88667"/>
                  </a:cubicBezTo>
                  <a:cubicBezTo>
                    <a:pt x="347742" y="81237"/>
                    <a:pt x="354600" y="192680"/>
                    <a:pt x="356886" y="220588"/>
                  </a:cubicBezTo>
                  <a:cubicBezTo>
                    <a:pt x="337550" y="204681"/>
                    <a:pt x="316500" y="189346"/>
                    <a:pt x="294306" y="176201"/>
                  </a:cubicBezTo>
                  <a:cubicBezTo>
                    <a:pt x="308499" y="143816"/>
                    <a:pt x="351171" y="35232"/>
                    <a:pt x="311356" y="27231"/>
                  </a:cubicBezTo>
                  <a:cubicBezTo>
                    <a:pt x="271542" y="19229"/>
                    <a:pt x="276685" y="132958"/>
                    <a:pt x="279543" y="167629"/>
                  </a:cubicBezTo>
                  <a:cubicBezTo>
                    <a:pt x="266493" y="160200"/>
                    <a:pt x="252301" y="153437"/>
                    <a:pt x="238585" y="147150"/>
                  </a:cubicBezTo>
                  <a:cubicBezTo>
                    <a:pt x="238585" y="117051"/>
                    <a:pt x="234585" y="-8584"/>
                    <a:pt x="193627" y="465"/>
                  </a:cubicBezTo>
                  <a:cubicBezTo>
                    <a:pt x="154956" y="9038"/>
                    <a:pt x="202676" y="106764"/>
                    <a:pt x="220392" y="139721"/>
                  </a:cubicBezTo>
                  <a:cubicBezTo>
                    <a:pt x="213534" y="136863"/>
                    <a:pt x="206200" y="134577"/>
                    <a:pt x="199342" y="132291"/>
                  </a:cubicBezTo>
                  <a:cubicBezTo>
                    <a:pt x="189722" y="127719"/>
                    <a:pt x="11128" y="43042"/>
                    <a:pt x="365" y="103907"/>
                  </a:cubicBezTo>
                  <a:cubicBezTo>
                    <a:pt x="-8779" y="156199"/>
                    <a:pt x="156670" y="149341"/>
                    <a:pt x="192484" y="147150"/>
                  </a:cubicBezTo>
                  <a:cubicBezTo>
                    <a:pt x="199914" y="149436"/>
                    <a:pt x="207819" y="152294"/>
                    <a:pt x="214677" y="155151"/>
                  </a:cubicBezTo>
                  <a:cubicBezTo>
                    <a:pt x="172006" y="165343"/>
                    <a:pt x="79327" y="191537"/>
                    <a:pt x="94758" y="225636"/>
                  </a:cubicBezTo>
                  <a:cubicBezTo>
                    <a:pt x="112379" y="265451"/>
                    <a:pt x="216392" y="177916"/>
                    <a:pt x="234013" y="163152"/>
                  </a:cubicBezTo>
                  <a:cubicBezTo>
                    <a:pt x="253349" y="171725"/>
                    <a:pt x="271542" y="181345"/>
                    <a:pt x="288591" y="191537"/>
                  </a:cubicBezTo>
                  <a:cubicBezTo>
                    <a:pt x="253920" y="204015"/>
                    <a:pt x="179435" y="233637"/>
                    <a:pt x="172577" y="262593"/>
                  </a:cubicBezTo>
                  <a:lnTo>
                    <a:pt x="237347" y="262593"/>
                  </a:lnTo>
                  <a:cubicBezTo>
                    <a:pt x="265731" y="241543"/>
                    <a:pt x="294783" y="211444"/>
                    <a:pt x="303831" y="201728"/>
                  </a:cubicBezTo>
                  <a:cubicBezTo>
                    <a:pt x="328882" y="218207"/>
                    <a:pt x="352123" y="236971"/>
                    <a:pt x="372602" y="256307"/>
                  </a:cubicBezTo>
                  <a:cubicBezTo>
                    <a:pt x="364029" y="258021"/>
                    <a:pt x="353838" y="260307"/>
                    <a:pt x="342503" y="262593"/>
                  </a:cubicBezTo>
                  <a:lnTo>
                    <a:pt x="402225" y="262593"/>
                  </a:lnTo>
                  <a:cubicBezTo>
                    <a:pt x="391461" y="251258"/>
                    <a:pt x="380031" y="240400"/>
                    <a:pt x="368125" y="230208"/>
                  </a:cubicBezTo>
                  <a:close/>
                </a:path>
              </a:pathLst>
            </a:custGeom>
            <a:solidFill>
              <a:srgbClr val="2A8E8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651;p42">
              <a:extLst>
                <a:ext uri="{FF2B5EF4-FFF2-40B4-BE49-F238E27FC236}">
                  <a16:creationId xmlns:a16="http://schemas.microsoft.com/office/drawing/2014/main" id="{09AE88A9-DCD7-4F2F-9272-E58DF42C9AF8}"/>
                </a:ext>
              </a:extLst>
            </p:cNvPr>
            <p:cNvSpPr/>
            <p:nvPr/>
          </p:nvSpPr>
          <p:spPr>
            <a:xfrm>
              <a:off x="2426743" y="3577556"/>
              <a:ext cx="329465" cy="426326"/>
            </a:xfrm>
            <a:custGeom>
              <a:avLst/>
              <a:gdLst/>
              <a:ahLst/>
              <a:cxnLst/>
              <a:rect l="l" t="t" r="r" b="b"/>
              <a:pathLst>
                <a:path w="202436" h="277737" extrusionOk="0">
                  <a:moveTo>
                    <a:pt x="173970" y="8649"/>
                  </a:moveTo>
                  <a:cubicBezTo>
                    <a:pt x="163779" y="1219"/>
                    <a:pt x="151777" y="-400"/>
                    <a:pt x="141014" y="76"/>
                  </a:cubicBezTo>
                  <a:cubicBezTo>
                    <a:pt x="121107" y="1219"/>
                    <a:pt x="102342" y="13697"/>
                    <a:pt x="91579" y="31890"/>
                  </a:cubicBezTo>
                  <a:lnTo>
                    <a:pt x="4044" y="171145"/>
                  </a:lnTo>
                  <a:cubicBezTo>
                    <a:pt x="2330" y="175146"/>
                    <a:pt x="2901" y="179718"/>
                    <a:pt x="6902" y="181909"/>
                  </a:cubicBezTo>
                  <a:cubicBezTo>
                    <a:pt x="10902" y="183623"/>
                    <a:pt x="15475" y="183052"/>
                    <a:pt x="17665" y="179051"/>
                  </a:cubicBezTo>
                  <a:lnTo>
                    <a:pt x="104628" y="38081"/>
                  </a:lnTo>
                  <a:cubicBezTo>
                    <a:pt x="112058" y="25032"/>
                    <a:pt x="126250" y="15888"/>
                    <a:pt x="141585" y="15316"/>
                  </a:cubicBezTo>
                  <a:cubicBezTo>
                    <a:pt x="149015" y="15316"/>
                    <a:pt x="156921" y="16459"/>
                    <a:pt x="163779" y="21031"/>
                  </a:cubicBezTo>
                  <a:cubicBezTo>
                    <a:pt x="188258" y="38081"/>
                    <a:pt x="186543" y="59703"/>
                    <a:pt x="181971" y="70466"/>
                  </a:cubicBezTo>
                  <a:cubicBezTo>
                    <a:pt x="179114" y="77896"/>
                    <a:pt x="119392" y="174479"/>
                    <a:pt x="75673" y="245536"/>
                  </a:cubicBezTo>
                  <a:cubicBezTo>
                    <a:pt x="68815" y="255727"/>
                    <a:pt x="57480" y="262585"/>
                    <a:pt x="45002" y="262014"/>
                  </a:cubicBezTo>
                  <a:cubicBezTo>
                    <a:pt x="39287" y="262014"/>
                    <a:pt x="33096" y="259728"/>
                    <a:pt x="27381" y="254584"/>
                  </a:cubicBezTo>
                  <a:cubicBezTo>
                    <a:pt x="10331" y="240392"/>
                    <a:pt x="17760" y="228962"/>
                    <a:pt x="19380" y="227343"/>
                  </a:cubicBezTo>
                  <a:lnTo>
                    <a:pt x="19951" y="226771"/>
                  </a:lnTo>
                  <a:lnTo>
                    <a:pt x="121678" y="59036"/>
                  </a:lnTo>
                  <a:lnTo>
                    <a:pt x="123393" y="57322"/>
                  </a:lnTo>
                  <a:cubicBezTo>
                    <a:pt x="126822" y="54464"/>
                    <a:pt x="135299" y="49321"/>
                    <a:pt x="145015" y="55036"/>
                  </a:cubicBezTo>
                  <a:cubicBezTo>
                    <a:pt x="148443" y="57322"/>
                    <a:pt x="150158" y="59608"/>
                    <a:pt x="150729" y="61894"/>
                  </a:cubicBezTo>
                  <a:cubicBezTo>
                    <a:pt x="151301" y="65323"/>
                    <a:pt x="149586" y="69895"/>
                    <a:pt x="148443" y="70466"/>
                  </a:cubicBezTo>
                  <a:lnTo>
                    <a:pt x="61480" y="212579"/>
                  </a:lnTo>
                  <a:cubicBezTo>
                    <a:pt x="59766" y="216580"/>
                    <a:pt x="60337" y="221152"/>
                    <a:pt x="64338" y="223342"/>
                  </a:cubicBezTo>
                  <a:cubicBezTo>
                    <a:pt x="68338" y="225057"/>
                    <a:pt x="72910" y="224485"/>
                    <a:pt x="75101" y="220485"/>
                  </a:cubicBezTo>
                  <a:lnTo>
                    <a:pt x="161493" y="79515"/>
                  </a:lnTo>
                  <a:cubicBezTo>
                    <a:pt x="163207" y="77229"/>
                    <a:pt x="168922" y="68752"/>
                    <a:pt x="166636" y="57893"/>
                  </a:cubicBezTo>
                  <a:cubicBezTo>
                    <a:pt x="165493" y="52750"/>
                    <a:pt x="162636" y="45987"/>
                    <a:pt x="153587" y="40272"/>
                  </a:cubicBezTo>
                  <a:cubicBezTo>
                    <a:pt x="134823" y="28937"/>
                    <a:pt x="116630" y="39129"/>
                    <a:pt x="109772" y="47130"/>
                  </a:cubicBezTo>
                  <a:lnTo>
                    <a:pt x="109201" y="47701"/>
                  </a:lnTo>
                  <a:lnTo>
                    <a:pt x="6331" y="217151"/>
                  </a:lnTo>
                  <a:cubicBezTo>
                    <a:pt x="4616" y="219437"/>
                    <a:pt x="-527" y="227343"/>
                    <a:pt x="44" y="238201"/>
                  </a:cubicBezTo>
                  <a:cubicBezTo>
                    <a:pt x="616" y="248393"/>
                    <a:pt x="6902" y="258109"/>
                    <a:pt x="16522" y="267157"/>
                  </a:cubicBezTo>
                  <a:cubicBezTo>
                    <a:pt x="30715" y="279064"/>
                    <a:pt x="50050" y="279635"/>
                    <a:pt x="64814" y="275158"/>
                  </a:cubicBezTo>
                  <a:cubicBezTo>
                    <a:pt x="75006" y="272301"/>
                    <a:pt x="84721" y="263252"/>
                    <a:pt x="90436" y="253537"/>
                  </a:cubicBezTo>
                  <a:cubicBezTo>
                    <a:pt x="119392" y="206959"/>
                    <a:pt x="194449" y="84658"/>
                    <a:pt x="197307" y="77896"/>
                  </a:cubicBezTo>
                  <a:cubicBezTo>
                    <a:pt x="205308" y="61989"/>
                    <a:pt x="208070" y="31318"/>
                    <a:pt x="173970" y="8554"/>
                  </a:cubicBezTo>
                  <a:close/>
                </a:path>
              </a:pathLst>
            </a:custGeom>
            <a:solidFill>
              <a:srgbClr val="DB5EC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652;p42">
              <a:extLst>
                <a:ext uri="{FF2B5EF4-FFF2-40B4-BE49-F238E27FC236}">
                  <a16:creationId xmlns:a16="http://schemas.microsoft.com/office/drawing/2014/main" id="{0C90F7E6-FEEF-4755-9EAA-1BF1472F0422}"/>
                </a:ext>
              </a:extLst>
            </p:cNvPr>
            <p:cNvSpPr/>
            <p:nvPr/>
          </p:nvSpPr>
          <p:spPr>
            <a:xfrm>
              <a:off x="2951766" y="3681401"/>
              <a:ext cx="463838" cy="318313"/>
            </a:xfrm>
            <a:custGeom>
              <a:avLst/>
              <a:gdLst/>
              <a:ahLst/>
              <a:cxnLst/>
              <a:rect l="l" t="t" r="r" b="b"/>
              <a:pathLst>
                <a:path w="285000" h="207370" extrusionOk="0">
                  <a:moveTo>
                    <a:pt x="245379" y="1513"/>
                  </a:moveTo>
                  <a:cubicBezTo>
                    <a:pt x="234426" y="-2011"/>
                    <a:pt x="221281" y="1037"/>
                    <a:pt x="211185" y="6371"/>
                  </a:cubicBezTo>
                  <a:cubicBezTo>
                    <a:pt x="160988" y="31707"/>
                    <a:pt x="29257" y="98478"/>
                    <a:pt x="22875" y="102574"/>
                  </a:cubicBezTo>
                  <a:cubicBezTo>
                    <a:pt x="8588" y="112384"/>
                    <a:pt x="-10462" y="138102"/>
                    <a:pt x="6969" y="176011"/>
                  </a:cubicBezTo>
                  <a:cubicBezTo>
                    <a:pt x="12493" y="188394"/>
                    <a:pt x="21542" y="196204"/>
                    <a:pt x="31734" y="200776"/>
                  </a:cubicBezTo>
                  <a:cubicBezTo>
                    <a:pt x="50974" y="210206"/>
                    <a:pt x="73548" y="209253"/>
                    <a:pt x="92408" y="199633"/>
                  </a:cubicBezTo>
                  <a:lnTo>
                    <a:pt x="242998" y="123243"/>
                  </a:lnTo>
                  <a:cubicBezTo>
                    <a:pt x="247380" y="121052"/>
                    <a:pt x="248713" y="116099"/>
                    <a:pt x="246618" y="111717"/>
                  </a:cubicBezTo>
                  <a:cubicBezTo>
                    <a:pt x="244522" y="107336"/>
                    <a:pt x="239474" y="106003"/>
                    <a:pt x="235092" y="108098"/>
                  </a:cubicBezTo>
                  <a:lnTo>
                    <a:pt x="82692" y="185346"/>
                  </a:lnTo>
                  <a:cubicBezTo>
                    <a:pt x="68881" y="192299"/>
                    <a:pt x="51546" y="192966"/>
                    <a:pt x="37734" y="185536"/>
                  </a:cubicBezTo>
                  <a:cubicBezTo>
                    <a:pt x="31353" y="182203"/>
                    <a:pt x="25352" y="176583"/>
                    <a:pt x="21447" y="168487"/>
                  </a:cubicBezTo>
                  <a:cubicBezTo>
                    <a:pt x="8588" y="141054"/>
                    <a:pt x="21923" y="123052"/>
                    <a:pt x="31734" y="115432"/>
                  </a:cubicBezTo>
                  <a:cubicBezTo>
                    <a:pt x="38211" y="110765"/>
                    <a:pt x="142986" y="57996"/>
                    <a:pt x="218805" y="19611"/>
                  </a:cubicBezTo>
                  <a:cubicBezTo>
                    <a:pt x="230044" y="13991"/>
                    <a:pt x="243855" y="14467"/>
                    <a:pt x="254714" y="21992"/>
                  </a:cubicBezTo>
                  <a:cubicBezTo>
                    <a:pt x="259857" y="25707"/>
                    <a:pt x="264239" y="31041"/>
                    <a:pt x="266430" y="38280"/>
                  </a:cubicBezTo>
                  <a:cubicBezTo>
                    <a:pt x="273288" y="60092"/>
                    <a:pt x="260905" y="65616"/>
                    <a:pt x="259000" y="66474"/>
                  </a:cubicBezTo>
                  <a:lnTo>
                    <a:pt x="258333" y="66950"/>
                  </a:lnTo>
                  <a:lnTo>
                    <a:pt x="78692" y="159438"/>
                  </a:lnTo>
                  <a:cubicBezTo>
                    <a:pt x="78025" y="159914"/>
                    <a:pt x="76787" y="160295"/>
                    <a:pt x="76311" y="160200"/>
                  </a:cubicBezTo>
                  <a:cubicBezTo>
                    <a:pt x="71644" y="160581"/>
                    <a:pt x="61261" y="160676"/>
                    <a:pt x="56022" y="150579"/>
                  </a:cubicBezTo>
                  <a:cubicBezTo>
                    <a:pt x="54308" y="146865"/>
                    <a:pt x="53641" y="143817"/>
                    <a:pt x="54594" y="141721"/>
                  </a:cubicBezTo>
                  <a:cubicBezTo>
                    <a:pt x="55737" y="138483"/>
                    <a:pt x="60213" y="135720"/>
                    <a:pt x="61356" y="135339"/>
                  </a:cubicBezTo>
                  <a:lnTo>
                    <a:pt x="213756" y="58092"/>
                  </a:lnTo>
                  <a:cubicBezTo>
                    <a:pt x="218138" y="55901"/>
                    <a:pt x="219471" y="50948"/>
                    <a:pt x="217376" y="46566"/>
                  </a:cubicBezTo>
                  <a:cubicBezTo>
                    <a:pt x="215280" y="42185"/>
                    <a:pt x="210232" y="40851"/>
                    <a:pt x="205851" y="42947"/>
                  </a:cubicBezTo>
                  <a:lnTo>
                    <a:pt x="54594" y="119814"/>
                  </a:lnTo>
                  <a:cubicBezTo>
                    <a:pt x="52212" y="120576"/>
                    <a:pt x="42783" y="125338"/>
                    <a:pt x="38782" y="135720"/>
                  </a:cubicBezTo>
                  <a:cubicBezTo>
                    <a:pt x="36877" y="140578"/>
                    <a:pt x="35544" y="148484"/>
                    <a:pt x="40878" y="158485"/>
                  </a:cubicBezTo>
                  <a:cubicBezTo>
                    <a:pt x="50879" y="178488"/>
                    <a:pt x="72120" y="179059"/>
                    <a:pt x="82407" y="176107"/>
                  </a:cubicBezTo>
                  <a:lnTo>
                    <a:pt x="83073" y="175630"/>
                  </a:lnTo>
                  <a:lnTo>
                    <a:pt x="264048" y="82190"/>
                  </a:lnTo>
                  <a:cubicBezTo>
                    <a:pt x="267096" y="80952"/>
                    <a:pt x="275764" y="77142"/>
                    <a:pt x="280812" y="67617"/>
                  </a:cubicBezTo>
                  <a:cubicBezTo>
                    <a:pt x="285765" y="58663"/>
                    <a:pt x="286432" y="47233"/>
                    <a:pt x="282241" y="33898"/>
                  </a:cubicBezTo>
                  <a:cubicBezTo>
                    <a:pt x="278145" y="16563"/>
                    <a:pt x="260334" y="5609"/>
                    <a:pt x="245475" y="1418"/>
                  </a:cubicBezTo>
                  <a:close/>
                </a:path>
              </a:pathLst>
            </a:custGeom>
            <a:solidFill>
              <a:srgbClr val="0D9FA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" name="Google Shape;653;p42">
              <a:extLst>
                <a:ext uri="{FF2B5EF4-FFF2-40B4-BE49-F238E27FC236}">
                  <a16:creationId xmlns:a16="http://schemas.microsoft.com/office/drawing/2014/main" id="{0009D1EB-554C-4E9B-AD86-FABC95C450DF}"/>
                </a:ext>
              </a:extLst>
            </p:cNvPr>
            <p:cNvGrpSpPr/>
            <p:nvPr/>
          </p:nvGrpSpPr>
          <p:grpSpPr>
            <a:xfrm>
              <a:off x="5040749" y="1637049"/>
              <a:ext cx="1406628" cy="1828195"/>
              <a:chOff x="7496175" y="2948158"/>
              <a:chExt cx="719613" cy="1064637"/>
            </a:xfrm>
          </p:grpSpPr>
          <p:sp>
            <p:nvSpPr>
              <p:cNvPr id="38" name="Google Shape;654;p42">
                <a:extLst>
                  <a:ext uri="{FF2B5EF4-FFF2-40B4-BE49-F238E27FC236}">
                    <a16:creationId xmlns:a16="http://schemas.microsoft.com/office/drawing/2014/main" id="{6E15BADF-A858-429E-86EE-B0A8381E2E25}"/>
                  </a:ext>
                </a:extLst>
              </p:cNvPr>
              <p:cNvSpPr/>
              <p:nvPr/>
            </p:nvSpPr>
            <p:spPr>
              <a:xfrm>
                <a:off x="7568088" y="3043523"/>
                <a:ext cx="583406" cy="828389"/>
              </a:xfrm>
              <a:custGeom>
                <a:avLst/>
                <a:gdLst/>
                <a:ahLst/>
                <a:cxnLst/>
                <a:rect l="l" t="t" r="r" b="b"/>
                <a:pathLst>
                  <a:path w="583406" h="828389" extrusionOk="0">
                    <a:moveTo>
                      <a:pt x="0" y="774001"/>
                    </a:moveTo>
                    <a:lnTo>
                      <a:pt x="81153" y="828389"/>
                    </a:lnTo>
                    <a:lnTo>
                      <a:pt x="583406" y="58674"/>
                    </a:lnTo>
                    <a:lnTo>
                      <a:pt x="562166" y="0"/>
                    </a:lnTo>
                    <a:lnTo>
                      <a:pt x="502254" y="4286"/>
                    </a:lnTo>
                    <a:lnTo>
                      <a:pt x="0" y="774001"/>
                    </a:lnTo>
                    <a:close/>
                  </a:path>
                </a:pathLst>
              </a:custGeom>
              <a:solidFill>
                <a:srgbClr val="F27AC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655;p42">
                <a:extLst>
                  <a:ext uri="{FF2B5EF4-FFF2-40B4-BE49-F238E27FC236}">
                    <a16:creationId xmlns:a16="http://schemas.microsoft.com/office/drawing/2014/main" id="{9AAC93BA-CA3A-49B2-8EEB-1AEE3192EAB0}"/>
                  </a:ext>
                </a:extLst>
              </p:cNvPr>
              <p:cNvSpPr/>
              <p:nvPr/>
            </p:nvSpPr>
            <p:spPr>
              <a:xfrm>
                <a:off x="7514937" y="3817810"/>
                <a:ext cx="133637" cy="152870"/>
              </a:xfrm>
              <a:custGeom>
                <a:avLst/>
                <a:gdLst/>
                <a:ahLst/>
                <a:cxnLst/>
                <a:rect l="l" t="t" r="r" b="b"/>
                <a:pathLst>
                  <a:path w="133637" h="152870" extrusionOk="0">
                    <a:moveTo>
                      <a:pt x="478" y="122491"/>
                    </a:moveTo>
                    <a:cubicBezTo>
                      <a:pt x="-570" y="125158"/>
                      <a:pt x="96" y="127825"/>
                      <a:pt x="2573" y="129445"/>
                    </a:cubicBezTo>
                    <a:lnTo>
                      <a:pt x="35815" y="151924"/>
                    </a:lnTo>
                    <a:cubicBezTo>
                      <a:pt x="38196" y="153543"/>
                      <a:pt x="41531" y="152971"/>
                      <a:pt x="42864" y="151066"/>
                    </a:cubicBezTo>
                    <a:lnTo>
                      <a:pt x="133637" y="53816"/>
                    </a:lnTo>
                    <a:lnTo>
                      <a:pt x="94013" y="19717"/>
                    </a:lnTo>
                    <a:lnTo>
                      <a:pt x="52294" y="0"/>
                    </a:lnTo>
                    <a:lnTo>
                      <a:pt x="382" y="122491"/>
                    </a:lnTo>
                    <a:close/>
                  </a:path>
                </a:pathLst>
              </a:custGeom>
              <a:solidFill>
                <a:srgbClr val="F27AC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656;p42">
                <a:extLst>
                  <a:ext uri="{FF2B5EF4-FFF2-40B4-BE49-F238E27FC236}">
                    <a16:creationId xmlns:a16="http://schemas.microsoft.com/office/drawing/2014/main" id="{1804287B-CDAD-4F7B-86E0-84E21AAF410C}"/>
                  </a:ext>
                </a:extLst>
              </p:cNvPr>
              <p:cNvSpPr/>
              <p:nvPr/>
            </p:nvSpPr>
            <p:spPr>
              <a:xfrm>
                <a:off x="7597521" y="3235451"/>
                <a:ext cx="415099" cy="615600"/>
              </a:xfrm>
              <a:custGeom>
                <a:avLst/>
                <a:gdLst/>
                <a:ahLst/>
                <a:cxnLst/>
                <a:rect l="l" t="t" r="r" b="b"/>
                <a:pathLst>
                  <a:path w="415099" h="615600" extrusionOk="0">
                    <a:moveTo>
                      <a:pt x="0" y="598646"/>
                    </a:moveTo>
                    <a:lnTo>
                      <a:pt x="25622" y="615601"/>
                    </a:lnTo>
                    <a:lnTo>
                      <a:pt x="415099" y="18193"/>
                    </a:lnTo>
                    <a:lnTo>
                      <a:pt x="409480" y="0"/>
                    </a:lnTo>
                    <a:lnTo>
                      <a:pt x="389477" y="1143"/>
                    </a:lnTo>
                    <a:lnTo>
                      <a:pt x="0" y="598551"/>
                    </a:lnTo>
                    <a:close/>
                  </a:path>
                </a:pathLst>
              </a:custGeom>
              <a:solidFill>
                <a:srgbClr val="9141B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657;p42">
                <a:extLst>
                  <a:ext uri="{FF2B5EF4-FFF2-40B4-BE49-F238E27FC236}">
                    <a16:creationId xmlns:a16="http://schemas.microsoft.com/office/drawing/2014/main" id="{6095A3AE-0E3C-40A0-AC11-42424729D9BF}"/>
                  </a:ext>
                </a:extLst>
              </p:cNvPr>
              <p:cNvSpPr/>
              <p:nvPr/>
            </p:nvSpPr>
            <p:spPr>
              <a:xfrm>
                <a:off x="7498219" y="3947541"/>
                <a:ext cx="53010" cy="62206"/>
              </a:xfrm>
              <a:custGeom>
                <a:avLst/>
                <a:gdLst/>
                <a:ahLst/>
                <a:cxnLst/>
                <a:rect l="l" t="t" r="r" b="b"/>
                <a:pathLst>
                  <a:path w="53010" h="62206" extrusionOk="0">
                    <a:moveTo>
                      <a:pt x="4242" y="60484"/>
                    </a:moveTo>
                    <a:cubicBezTo>
                      <a:pt x="8052" y="63246"/>
                      <a:pt x="12529" y="62579"/>
                      <a:pt x="16339" y="59246"/>
                    </a:cubicBezTo>
                    <a:lnTo>
                      <a:pt x="53010" y="22479"/>
                    </a:lnTo>
                    <a:lnTo>
                      <a:pt x="19768" y="0"/>
                    </a:lnTo>
                    <a:lnTo>
                      <a:pt x="718" y="49339"/>
                    </a:lnTo>
                    <a:cubicBezTo>
                      <a:pt x="-997" y="53530"/>
                      <a:pt x="432" y="57817"/>
                      <a:pt x="4242" y="60484"/>
                    </a:cubicBezTo>
                    <a:close/>
                  </a:path>
                </a:pathLst>
              </a:custGeom>
              <a:solidFill>
                <a:srgbClr val="D6007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658;p42">
                <a:extLst>
                  <a:ext uri="{FF2B5EF4-FFF2-40B4-BE49-F238E27FC236}">
                    <a16:creationId xmlns:a16="http://schemas.microsoft.com/office/drawing/2014/main" id="{C3EF7CA1-8BAC-4FEF-BC7C-91FBA927D58C}"/>
                  </a:ext>
                </a:extLst>
              </p:cNvPr>
              <p:cNvSpPr/>
              <p:nvPr/>
            </p:nvSpPr>
            <p:spPr>
              <a:xfrm>
                <a:off x="7496175" y="3967067"/>
                <a:ext cx="40195" cy="45728"/>
              </a:xfrm>
              <a:custGeom>
                <a:avLst/>
                <a:gdLst/>
                <a:ahLst/>
                <a:cxnLst/>
                <a:rect l="l" t="t" r="r" b="b"/>
                <a:pathLst>
                  <a:path w="40195" h="45728" extrusionOk="0">
                    <a:moveTo>
                      <a:pt x="0" y="36576"/>
                    </a:moveTo>
                    <a:cubicBezTo>
                      <a:pt x="858" y="43720"/>
                      <a:pt x="6191" y="47053"/>
                      <a:pt x="12478" y="45244"/>
                    </a:cubicBezTo>
                    <a:lnTo>
                      <a:pt x="40195" y="17145"/>
                    </a:lnTo>
                    <a:lnTo>
                      <a:pt x="14001" y="0"/>
                    </a:lnTo>
                    <a:lnTo>
                      <a:pt x="0" y="36671"/>
                    </a:lnTo>
                    <a:close/>
                  </a:path>
                </a:pathLst>
              </a:custGeom>
              <a:solidFill>
                <a:srgbClr val="9141B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" name="Google Shape;659;p42">
                <a:extLst>
                  <a:ext uri="{FF2B5EF4-FFF2-40B4-BE49-F238E27FC236}">
                    <a16:creationId xmlns:a16="http://schemas.microsoft.com/office/drawing/2014/main" id="{2DC04DBA-5AA9-4772-86E5-E7B81A57468D}"/>
                  </a:ext>
                </a:extLst>
              </p:cNvPr>
              <p:cNvSpPr/>
              <p:nvPr/>
            </p:nvSpPr>
            <p:spPr>
              <a:xfrm>
                <a:off x="7986998" y="3062287"/>
                <a:ext cx="139255" cy="191357"/>
              </a:xfrm>
              <a:custGeom>
                <a:avLst/>
                <a:gdLst/>
                <a:ahLst/>
                <a:cxnLst/>
                <a:rect l="l" t="t" r="r" b="b"/>
                <a:pathLst>
                  <a:path w="139255" h="191357" extrusionOk="0">
                    <a:moveTo>
                      <a:pt x="0" y="174403"/>
                    </a:moveTo>
                    <a:lnTo>
                      <a:pt x="25622" y="191357"/>
                    </a:lnTo>
                    <a:lnTo>
                      <a:pt x="139255" y="16954"/>
                    </a:lnTo>
                    <a:lnTo>
                      <a:pt x="113633" y="0"/>
                    </a:lnTo>
                    <a:lnTo>
                      <a:pt x="0" y="174403"/>
                    </a:lnTo>
                    <a:close/>
                  </a:path>
                </a:pathLst>
              </a:custGeom>
              <a:solidFill>
                <a:srgbClr val="EBAE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660;p42">
                <a:extLst>
                  <a:ext uri="{FF2B5EF4-FFF2-40B4-BE49-F238E27FC236}">
                    <a16:creationId xmlns:a16="http://schemas.microsoft.com/office/drawing/2014/main" id="{124EC807-6D07-426C-B5AA-53804A5ED2E8}"/>
                  </a:ext>
                </a:extLst>
              </p:cNvPr>
              <p:cNvSpPr/>
              <p:nvPr/>
            </p:nvSpPr>
            <p:spPr>
              <a:xfrm>
                <a:off x="7567898" y="3631215"/>
                <a:ext cx="203263" cy="240696"/>
              </a:xfrm>
              <a:custGeom>
                <a:avLst/>
                <a:gdLst/>
                <a:ahLst/>
                <a:cxnLst/>
                <a:rect l="l" t="t" r="r" b="b"/>
                <a:pathLst>
                  <a:path w="203263" h="240696" extrusionOk="0">
                    <a:moveTo>
                      <a:pt x="95" y="186309"/>
                    </a:moveTo>
                    <a:lnTo>
                      <a:pt x="81248" y="240697"/>
                    </a:lnTo>
                    <a:lnTo>
                      <a:pt x="203263" y="54388"/>
                    </a:lnTo>
                    <a:lnTo>
                      <a:pt x="122110" y="0"/>
                    </a:lnTo>
                    <a:lnTo>
                      <a:pt x="0" y="186404"/>
                    </a:lnTo>
                    <a:close/>
                  </a:path>
                </a:pathLst>
              </a:custGeom>
              <a:solidFill>
                <a:srgbClr val="D6007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" name="Google Shape;661;p42">
                <a:extLst>
                  <a:ext uri="{FF2B5EF4-FFF2-40B4-BE49-F238E27FC236}">
                    <a16:creationId xmlns:a16="http://schemas.microsoft.com/office/drawing/2014/main" id="{7A37C58A-2B76-447F-8C0C-37211E44F151}"/>
                  </a:ext>
                </a:extLst>
              </p:cNvPr>
              <p:cNvSpPr/>
              <p:nvPr/>
            </p:nvSpPr>
            <p:spPr>
              <a:xfrm>
                <a:off x="7575680" y="3630703"/>
                <a:ext cx="199428" cy="226664"/>
              </a:xfrm>
              <a:custGeom>
                <a:avLst/>
                <a:gdLst/>
                <a:ahLst/>
                <a:cxnLst/>
                <a:rect l="l" t="t" r="r" b="b"/>
                <a:pathLst>
                  <a:path w="199428" h="226664" extrusionOk="0">
                    <a:moveTo>
                      <a:pt x="196148" y="54996"/>
                    </a:moveTo>
                    <a:lnTo>
                      <a:pt x="160238" y="19277"/>
                    </a:lnTo>
                    <a:lnTo>
                      <a:pt x="114328" y="989"/>
                    </a:lnTo>
                    <a:cubicBezTo>
                      <a:pt x="113471" y="36"/>
                      <a:pt x="111661" y="-59"/>
                      <a:pt x="110327" y="36"/>
                    </a:cubicBezTo>
                    <a:cubicBezTo>
                      <a:pt x="108042" y="-249"/>
                      <a:pt x="105660" y="1179"/>
                      <a:pt x="104708" y="3275"/>
                    </a:cubicBezTo>
                    <a:lnTo>
                      <a:pt x="1171" y="161485"/>
                    </a:lnTo>
                    <a:cubicBezTo>
                      <a:pt x="28" y="162914"/>
                      <a:pt x="-67" y="164724"/>
                      <a:pt x="28" y="165962"/>
                    </a:cubicBezTo>
                    <a:cubicBezTo>
                      <a:pt x="504" y="167962"/>
                      <a:pt x="1552" y="169581"/>
                      <a:pt x="2980" y="170820"/>
                    </a:cubicBezTo>
                    <a:lnTo>
                      <a:pt x="84610" y="225493"/>
                    </a:lnTo>
                    <a:cubicBezTo>
                      <a:pt x="86039" y="226636"/>
                      <a:pt x="87753" y="226731"/>
                      <a:pt x="89087" y="226636"/>
                    </a:cubicBezTo>
                    <a:cubicBezTo>
                      <a:pt x="91087" y="226160"/>
                      <a:pt x="93278" y="225303"/>
                      <a:pt x="94706" y="223398"/>
                    </a:cubicBezTo>
                    <a:lnTo>
                      <a:pt x="198243" y="65187"/>
                    </a:lnTo>
                    <a:cubicBezTo>
                      <a:pt x="199387" y="63854"/>
                      <a:pt x="199767" y="61473"/>
                      <a:pt x="199100" y="60044"/>
                    </a:cubicBezTo>
                    <a:cubicBezTo>
                      <a:pt x="198910" y="57472"/>
                      <a:pt x="198243" y="56043"/>
                      <a:pt x="196148" y="55186"/>
                    </a:cubicBezTo>
                    <a:close/>
                  </a:path>
                </a:pathLst>
              </a:custGeom>
              <a:solidFill>
                <a:srgbClr val="EF9BD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662;p42">
                <a:extLst>
                  <a:ext uri="{FF2B5EF4-FFF2-40B4-BE49-F238E27FC236}">
                    <a16:creationId xmlns:a16="http://schemas.microsoft.com/office/drawing/2014/main" id="{55D8FC08-1601-4E31-8E47-13E85CD9CB07}"/>
                  </a:ext>
                </a:extLst>
              </p:cNvPr>
              <p:cNvSpPr/>
              <p:nvPr/>
            </p:nvSpPr>
            <p:spPr>
              <a:xfrm>
                <a:off x="7689627" y="3614451"/>
                <a:ext cx="92201" cy="70866"/>
              </a:xfrm>
              <a:custGeom>
                <a:avLst/>
                <a:gdLst/>
                <a:ahLst/>
                <a:cxnLst/>
                <a:rect l="l" t="t" r="r" b="b"/>
                <a:pathLst>
                  <a:path w="92201" h="70866" extrusionOk="0">
                    <a:moveTo>
                      <a:pt x="0" y="16478"/>
                    </a:moveTo>
                    <a:lnTo>
                      <a:pt x="81153" y="70866"/>
                    </a:lnTo>
                    <a:lnTo>
                      <a:pt x="92202" y="53912"/>
                    </a:lnTo>
                    <a:lnTo>
                      <a:pt x="10859" y="0"/>
                    </a:lnTo>
                    <a:lnTo>
                      <a:pt x="0" y="16478"/>
                    </a:lnTo>
                    <a:close/>
                  </a:path>
                </a:pathLst>
              </a:custGeom>
              <a:solidFill>
                <a:srgbClr val="D6007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Google Shape;663;p42">
                <a:extLst>
                  <a:ext uri="{FF2B5EF4-FFF2-40B4-BE49-F238E27FC236}">
                    <a16:creationId xmlns:a16="http://schemas.microsoft.com/office/drawing/2014/main" id="{0791ADB4-3878-41CF-ADC3-A78490C45C41}"/>
                  </a:ext>
                </a:extLst>
              </p:cNvPr>
              <p:cNvSpPr/>
              <p:nvPr/>
            </p:nvSpPr>
            <p:spPr>
              <a:xfrm>
                <a:off x="8070056" y="2948158"/>
                <a:ext cx="145732" cy="154515"/>
              </a:xfrm>
              <a:custGeom>
                <a:avLst/>
                <a:gdLst/>
                <a:ahLst/>
                <a:cxnLst/>
                <a:rect l="l" t="t" r="r" b="b"/>
                <a:pathLst>
                  <a:path w="145732" h="154515" extrusionOk="0">
                    <a:moveTo>
                      <a:pt x="64675" y="1068"/>
                    </a:moveTo>
                    <a:lnTo>
                      <a:pt x="0" y="100032"/>
                    </a:lnTo>
                    <a:lnTo>
                      <a:pt x="81153" y="154515"/>
                    </a:lnTo>
                    <a:lnTo>
                      <a:pt x="145732" y="55360"/>
                    </a:lnTo>
                    <a:cubicBezTo>
                      <a:pt x="142494" y="28404"/>
                      <a:pt x="89535" y="-6267"/>
                      <a:pt x="64580" y="972"/>
                    </a:cubicBezTo>
                    <a:close/>
                  </a:path>
                </a:pathLst>
              </a:custGeom>
              <a:solidFill>
                <a:srgbClr val="DD4C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" name="Google Shape;664;p42">
              <a:extLst>
                <a:ext uri="{FF2B5EF4-FFF2-40B4-BE49-F238E27FC236}">
                  <a16:creationId xmlns:a16="http://schemas.microsoft.com/office/drawing/2014/main" id="{A329EC4C-F14C-467C-B303-32078C8C1E63}"/>
                </a:ext>
              </a:extLst>
            </p:cNvPr>
            <p:cNvSpPr/>
            <p:nvPr/>
          </p:nvSpPr>
          <p:spPr>
            <a:xfrm>
              <a:off x="5517301" y="3529508"/>
              <a:ext cx="318080" cy="198967"/>
            </a:xfrm>
            <a:custGeom>
              <a:avLst/>
              <a:gdLst/>
              <a:ahLst/>
              <a:cxnLst/>
              <a:rect l="l" t="t" r="r" b="b"/>
              <a:pathLst>
                <a:path w="195441" h="129620" extrusionOk="0">
                  <a:moveTo>
                    <a:pt x="128420" y="29743"/>
                  </a:moveTo>
                  <a:cubicBezTo>
                    <a:pt x="128420" y="29743"/>
                    <a:pt x="102798" y="39363"/>
                    <a:pt x="87463" y="19551"/>
                  </a:cubicBezTo>
                  <a:cubicBezTo>
                    <a:pt x="78890" y="8217"/>
                    <a:pt x="66412" y="1930"/>
                    <a:pt x="53363" y="216"/>
                  </a:cubicBezTo>
                  <a:cubicBezTo>
                    <a:pt x="41457" y="-927"/>
                    <a:pt x="29455" y="2502"/>
                    <a:pt x="19264" y="9836"/>
                  </a:cubicBezTo>
                  <a:cubicBezTo>
                    <a:pt x="-2358" y="26314"/>
                    <a:pt x="-6359" y="56985"/>
                    <a:pt x="10215" y="78606"/>
                  </a:cubicBezTo>
                  <a:cubicBezTo>
                    <a:pt x="57364" y="140614"/>
                    <a:pt x="131278" y="133756"/>
                    <a:pt x="164330" y="121278"/>
                  </a:cubicBezTo>
                  <a:cubicBezTo>
                    <a:pt x="189380" y="111658"/>
                    <a:pt x="201858" y="83178"/>
                    <a:pt x="192143" y="58223"/>
                  </a:cubicBezTo>
                  <a:cubicBezTo>
                    <a:pt x="181951" y="32601"/>
                    <a:pt x="153471" y="20123"/>
                    <a:pt x="128516" y="29838"/>
                  </a:cubicBezTo>
                  <a:close/>
                </a:path>
              </a:pathLst>
            </a:custGeom>
            <a:solidFill>
              <a:srgbClr val="9086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665;p42">
              <a:extLst>
                <a:ext uri="{FF2B5EF4-FFF2-40B4-BE49-F238E27FC236}">
                  <a16:creationId xmlns:a16="http://schemas.microsoft.com/office/drawing/2014/main" id="{9BAC2183-4C64-4569-8EB9-E864F0FA9B17}"/>
                </a:ext>
              </a:extLst>
            </p:cNvPr>
            <p:cNvSpPr/>
            <p:nvPr/>
          </p:nvSpPr>
          <p:spPr>
            <a:xfrm>
              <a:off x="5545322" y="3557418"/>
              <a:ext cx="86142" cy="49786"/>
            </a:xfrm>
            <a:custGeom>
              <a:avLst/>
              <a:gdLst/>
              <a:ahLst/>
              <a:cxnLst/>
              <a:rect l="l" t="t" r="r" b="b"/>
              <a:pathLst>
                <a:path w="52929" h="32434" extrusionOk="0">
                  <a:moveTo>
                    <a:pt x="22512" y="1283"/>
                  </a:moveTo>
                  <a:cubicBezTo>
                    <a:pt x="8320" y="5284"/>
                    <a:pt x="-1967" y="14333"/>
                    <a:pt x="319" y="22905"/>
                  </a:cubicBezTo>
                  <a:cubicBezTo>
                    <a:pt x="2604" y="30906"/>
                    <a:pt x="15654" y="34811"/>
                    <a:pt x="30418" y="30906"/>
                  </a:cubicBezTo>
                  <a:cubicBezTo>
                    <a:pt x="44610" y="26905"/>
                    <a:pt x="54897" y="17857"/>
                    <a:pt x="52611" y="9284"/>
                  </a:cubicBezTo>
                  <a:cubicBezTo>
                    <a:pt x="50325" y="1283"/>
                    <a:pt x="36704" y="-2050"/>
                    <a:pt x="22512" y="1283"/>
                  </a:cubicBezTo>
                  <a:close/>
                </a:path>
              </a:pathLst>
            </a:custGeom>
            <a:solidFill>
              <a:srgbClr val="A497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" name="Google Shape;666;p42">
              <a:extLst>
                <a:ext uri="{FF2B5EF4-FFF2-40B4-BE49-F238E27FC236}">
                  <a16:creationId xmlns:a16="http://schemas.microsoft.com/office/drawing/2014/main" id="{DB5E4826-CE0E-4646-B131-CC106B3589B9}"/>
                </a:ext>
              </a:extLst>
            </p:cNvPr>
            <p:cNvGrpSpPr/>
            <p:nvPr/>
          </p:nvGrpSpPr>
          <p:grpSpPr>
            <a:xfrm>
              <a:off x="5054209" y="4022615"/>
              <a:ext cx="1170175" cy="774681"/>
              <a:chOff x="7504517" y="4375971"/>
              <a:chExt cx="719532" cy="504448"/>
            </a:xfrm>
          </p:grpSpPr>
          <p:sp>
            <p:nvSpPr>
              <p:cNvPr id="35" name="Google Shape;667;p42">
                <a:extLst>
                  <a:ext uri="{FF2B5EF4-FFF2-40B4-BE49-F238E27FC236}">
                    <a16:creationId xmlns:a16="http://schemas.microsoft.com/office/drawing/2014/main" id="{BF1331A4-5CC8-483B-9291-2B7E830B39BB}"/>
                  </a:ext>
                </a:extLst>
              </p:cNvPr>
              <p:cNvSpPr/>
              <p:nvPr/>
            </p:nvSpPr>
            <p:spPr>
              <a:xfrm>
                <a:off x="7504517" y="4518889"/>
                <a:ext cx="330838" cy="361530"/>
              </a:xfrm>
              <a:custGeom>
                <a:avLst/>
                <a:gdLst/>
                <a:ahLst/>
                <a:cxnLst/>
                <a:rect l="l" t="t" r="r" b="b"/>
                <a:pathLst>
                  <a:path w="330838" h="361530" extrusionOk="0">
                    <a:moveTo>
                      <a:pt x="325509" y="299808"/>
                    </a:moveTo>
                    <a:cubicBezTo>
                      <a:pt x="304364" y="285806"/>
                      <a:pt x="269216" y="320287"/>
                      <a:pt x="247118" y="344480"/>
                    </a:cubicBezTo>
                    <a:lnTo>
                      <a:pt x="223973" y="333717"/>
                    </a:lnTo>
                    <a:cubicBezTo>
                      <a:pt x="221020" y="315810"/>
                      <a:pt x="217305" y="299522"/>
                      <a:pt x="212352" y="281425"/>
                    </a:cubicBezTo>
                    <a:cubicBezTo>
                      <a:pt x="230640" y="269804"/>
                      <a:pt x="319984" y="210845"/>
                      <a:pt x="295315" y="185984"/>
                    </a:cubicBezTo>
                    <a:cubicBezTo>
                      <a:pt x="271312" y="161695"/>
                      <a:pt x="221020" y="247039"/>
                      <a:pt x="208732" y="268757"/>
                    </a:cubicBezTo>
                    <a:cubicBezTo>
                      <a:pt x="202351" y="247325"/>
                      <a:pt x="194445" y="225989"/>
                      <a:pt x="185015" y="205320"/>
                    </a:cubicBezTo>
                    <a:cubicBezTo>
                      <a:pt x="211399" y="188270"/>
                      <a:pt x="296458" y="130072"/>
                      <a:pt x="271312" y="104355"/>
                    </a:cubicBezTo>
                    <a:cubicBezTo>
                      <a:pt x="246165" y="78733"/>
                      <a:pt x="193873" y="164744"/>
                      <a:pt x="178538" y="191604"/>
                    </a:cubicBezTo>
                    <a:cubicBezTo>
                      <a:pt x="172442" y="179507"/>
                      <a:pt x="165870" y="167696"/>
                      <a:pt x="158631" y="156076"/>
                    </a:cubicBezTo>
                    <a:cubicBezTo>
                      <a:pt x="173395" y="133692"/>
                      <a:pt x="232926" y="39680"/>
                      <a:pt x="198350" y="26155"/>
                    </a:cubicBezTo>
                    <a:cubicBezTo>
                      <a:pt x="165680" y="13391"/>
                      <a:pt x="152630" y="108832"/>
                      <a:pt x="149106" y="141598"/>
                    </a:cubicBezTo>
                    <a:cubicBezTo>
                      <a:pt x="145391" y="136169"/>
                      <a:pt x="141390" y="130930"/>
                      <a:pt x="137390" y="125691"/>
                    </a:cubicBezTo>
                    <a:cubicBezTo>
                      <a:pt x="132437" y="117309"/>
                      <a:pt x="43093" y="-32710"/>
                      <a:pt x="5374" y="6533"/>
                    </a:cubicBezTo>
                    <a:cubicBezTo>
                      <a:pt x="-27202" y="40442"/>
                      <a:pt x="97862" y="117309"/>
                      <a:pt x="124817" y="133216"/>
                    </a:cubicBezTo>
                    <a:cubicBezTo>
                      <a:pt x="129199" y="138836"/>
                      <a:pt x="133390" y="144455"/>
                      <a:pt x="137295" y="150170"/>
                    </a:cubicBezTo>
                    <a:cubicBezTo>
                      <a:pt x="100814" y="136550"/>
                      <a:pt x="19947" y="110165"/>
                      <a:pt x="14327" y="142360"/>
                    </a:cubicBezTo>
                    <a:cubicBezTo>
                      <a:pt x="7660" y="180555"/>
                      <a:pt x="127198" y="167696"/>
                      <a:pt x="147296" y="165315"/>
                    </a:cubicBezTo>
                    <a:cubicBezTo>
                      <a:pt x="157202" y="181031"/>
                      <a:pt x="165775" y="197033"/>
                      <a:pt x="173109" y="213321"/>
                    </a:cubicBezTo>
                    <a:cubicBezTo>
                      <a:pt x="136533" y="203987"/>
                      <a:pt x="49570" y="185318"/>
                      <a:pt x="47569" y="218845"/>
                    </a:cubicBezTo>
                    <a:cubicBezTo>
                      <a:pt x="45283" y="257136"/>
                      <a:pt x="157488" y="233228"/>
                      <a:pt x="179586" y="228180"/>
                    </a:cubicBezTo>
                    <a:cubicBezTo>
                      <a:pt x="189778" y="252850"/>
                      <a:pt x="197397" y="277805"/>
                      <a:pt x="203113" y="302285"/>
                    </a:cubicBezTo>
                    <a:cubicBezTo>
                      <a:pt x="165298" y="286187"/>
                      <a:pt x="81288" y="254564"/>
                      <a:pt x="73858" y="288378"/>
                    </a:cubicBezTo>
                    <a:cubicBezTo>
                      <a:pt x="65476" y="326478"/>
                      <a:pt x="177490" y="321906"/>
                      <a:pt x="206922" y="320096"/>
                    </a:cubicBezTo>
                    <a:cubicBezTo>
                      <a:pt x="208447" y="327907"/>
                      <a:pt x="210542" y="344195"/>
                      <a:pt x="212447" y="361530"/>
                    </a:cubicBezTo>
                    <a:lnTo>
                      <a:pt x="290933" y="361530"/>
                    </a:lnTo>
                    <a:cubicBezTo>
                      <a:pt x="290076" y="355910"/>
                      <a:pt x="278265" y="353624"/>
                      <a:pt x="277884" y="350862"/>
                    </a:cubicBezTo>
                    <a:lnTo>
                      <a:pt x="277979" y="350862"/>
                    </a:lnTo>
                    <a:cubicBezTo>
                      <a:pt x="282551" y="353053"/>
                      <a:pt x="300173" y="357815"/>
                      <a:pt x="305411" y="354862"/>
                    </a:cubicBezTo>
                    <a:cubicBezTo>
                      <a:pt x="326747" y="343242"/>
                      <a:pt x="338273" y="308190"/>
                      <a:pt x="325509" y="299808"/>
                    </a:cubicBezTo>
                    <a:close/>
                  </a:path>
                </a:pathLst>
              </a:custGeom>
              <a:solidFill>
                <a:srgbClr val="24796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668;p42">
                <a:extLst>
                  <a:ext uri="{FF2B5EF4-FFF2-40B4-BE49-F238E27FC236}">
                    <a16:creationId xmlns:a16="http://schemas.microsoft.com/office/drawing/2014/main" id="{67C9ACB4-5C1D-4314-BA3B-B6769CBE5937}"/>
                  </a:ext>
                </a:extLst>
              </p:cNvPr>
              <p:cNvSpPr/>
              <p:nvPr/>
            </p:nvSpPr>
            <p:spPr>
              <a:xfrm>
                <a:off x="7696446" y="4375971"/>
                <a:ext cx="527603" cy="504353"/>
              </a:xfrm>
              <a:custGeom>
                <a:avLst/>
                <a:gdLst/>
                <a:ahLst/>
                <a:cxnLst/>
                <a:rect l="l" t="t" r="r" b="b"/>
                <a:pathLst>
                  <a:path w="527603" h="504353" extrusionOk="0">
                    <a:moveTo>
                      <a:pt x="129579" y="469301"/>
                    </a:moveTo>
                    <a:cubicBezTo>
                      <a:pt x="163583" y="480636"/>
                      <a:pt x="278455" y="515593"/>
                      <a:pt x="280360" y="472921"/>
                    </a:cubicBezTo>
                    <a:cubicBezTo>
                      <a:pt x="282170" y="434059"/>
                      <a:pt x="181395" y="444155"/>
                      <a:pt x="136151" y="450632"/>
                    </a:cubicBezTo>
                    <a:cubicBezTo>
                      <a:pt x="143009" y="431868"/>
                      <a:pt x="150724" y="413199"/>
                      <a:pt x="159297" y="395101"/>
                    </a:cubicBezTo>
                    <a:lnTo>
                      <a:pt x="159583" y="395101"/>
                    </a:lnTo>
                    <a:cubicBezTo>
                      <a:pt x="161678" y="391292"/>
                      <a:pt x="165202" y="384719"/>
                      <a:pt x="169489" y="376909"/>
                    </a:cubicBezTo>
                    <a:cubicBezTo>
                      <a:pt x="202921" y="390339"/>
                      <a:pt x="315126" y="431963"/>
                      <a:pt x="319698" y="389577"/>
                    </a:cubicBezTo>
                    <a:cubicBezTo>
                      <a:pt x="323794" y="351572"/>
                      <a:pt x="226258" y="354716"/>
                      <a:pt x="179680" y="358430"/>
                    </a:cubicBezTo>
                    <a:cubicBezTo>
                      <a:pt x="192254" y="335475"/>
                      <a:pt x="206826" y="309567"/>
                      <a:pt x="213589" y="299470"/>
                    </a:cubicBezTo>
                    <a:cubicBezTo>
                      <a:pt x="243117" y="314044"/>
                      <a:pt x="356655" y="366908"/>
                      <a:pt x="364465" y="324045"/>
                    </a:cubicBezTo>
                    <a:cubicBezTo>
                      <a:pt x="371419" y="285945"/>
                      <a:pt x="271216" y="282421"/>
                      <a:pt x="225210" y="282707"/>
                    </a:cubicBezTo>
                    <a:cubicBezTo>
                      <a:pt x="241593" y="259942"/>
                      <a:pt x="260262" y="237463"/>
                      <a:pt x="281407" y="216413"/>
                    </a:cubicBezTo>
                    <a:cubicBezTo>
                      <a:pt x="301981" y="231176"/>
                      <a:pt x="407423" y="304042"/>
                      <a:pt x="421615" y="263561"/>
                    </a:cubicBezTo>
                    <a:cubicBezTo>
                      <a:pt x="433998" y="228128"/>
                      <a:pt x="336176" y="209935"/>
                      <a:pt x="294457" y="203840"/>
                    </a:cubicBezTo>
                    <a:cubicBezTo>
                      <a:pt x="309125" y="190219"/>
                      <a:pt x="324841" y="177360"/>
                      <a:pt x="341796" y="165454"/>
                    </a:cubicBezTo>
                    <a:cubicBezTo>
                      <a:pt x="361512" y="176598"/>
                      <a:pt x="479242" y="241273"/>
                      <a:pt x="488862" y="199077"/>
                    </a:cubicBezTo>
                    <a:cubicBezTo>
                      <a:pt x="496958" y="163453"/>
                      <a:pt x="402089" y="155833"/>
                      <a:pt x="358655" y="154214"/>
                    </a:cubicBezTo>
                    <a:cubicBezTo>
                      <a:pt x="365227" y="150023"/>
                      <a:pt x="371990" y="146023"/>
                      <a:pt x="378848" y="142117"/>
                    </a:cubicBezTo>
                    <a:cubicBezTo>
                      <a:pt x="413614" y="137260"/>
                      <a:pt x="544773" y="124115"/>
                      <a:pt x="525723" y="75157"/>
                    </a:cubicBezTo>
                    <a:cubicBezTo>
                      <a:pt x="503626" y="18388"/>
                      <a:pt x="377800" y="122401"/>
                      <a:pt x="369133" y="128878"/>
                    </a:cubicBezTo>
                    <a:cubicBezTo>
                      <a:pt x="362751" y="132497"/>
                      <a:pt x="356369" y="136307"/>
                      <a:pt x="350178" y="140308"/>
                    </a:cubicBezTo>
                    <a:cubicBezTo>
                      <a:pt x="360655" y="104970"/>
                      <a:pt x="388278" y="862"/>
                      <a:pt x="349130" y="4"/>
                    </a:cubicBezTo>
                    <a:cubicBezTo>
                      <a:pt x="307601" y="-853"/>
                      <a:pt x="328556" y="121639"/>
                      <a:pt x="334176" y="151166"/>
                    </a:cubicBezTo>
                    <a:cubicBezTo>
                      <a:pt x="321698" y="159929"/>
                      <a:pt x="309792" y="169359"/>
                      <a:pt x="298267" y="179170"/>
                    </a:cubicBezTo>
                    <a:cubicBezTo>
                      <a:pt x="293980" y="144880"/>
                      <a:pt x="277121" y="33533"/>
                      <a:pt x="240069" y="49153"/>
                    </a:cubicBezTo>
                    <a:cubicBezTo>
                      <a:pt x="203017" y="64775"/>
                      <a:pt x="265691" y="161453"/>
                      <a:pt x="285598" y="190409"/>
                    </a:cubicBezTo>
                    <a:cubicBezTo>
                      <a:pt x="266834" y="207745"/>
                      <a:pt x="249594" y="226318"/>
                      <a:pt x="233782" y="245654"/>
                    </a:cubicBezTo>
                    <a:cubicBezTo>
                      <a:pt x="230544" y="217936"/>
                      <a:pt x="207493" y="108494"/>
                      <a:pt x="172251" y="123163"/>
                    </a:cubicBezTo>
                    <a:cubicBezTo>
                      <a:pt x="136056" y="138212"/>
                      <a:pt x="210637" y="237367"/>
                      <a:pt x="224543" y="257180"/>
                    </a:cubicBezTo>
                    <a:cubicBezTo>
                      <a:pt x="211684" y="273658"/>
                      <a:pt x="199873" y="290708"/>
                      <a:pt x="189110" y="307852"/>
                    </a:cubicBezTo>
                    <a:cubicBezTo>
                      <a:pt x="177680" y="280801"/>
                      <a:pt x="116434" y="186885"/>
                      <a:pt x="89002" y="212793"/>
                    </a:cubicBezTo>
                    <a:cubicBezTo>
                      <a:pt x="61570" y="238701"/>
                      <a:pt x="158249" y="301375"/>
                      <a:pt x="181395" y="320330"/>
                    </a:cubicBezTo>
                    <a:cubicBezTo>
                      <a:pt x="176442" y="328617"/>
                      <a:pt x="160440" y="354716"/>
                      <a:pt x="149391" y="373384"/>
                    </a:cubicBezTo>
                    <a:lnTo>
                      <a:pt x="149391" y="373384"/>
                    </a:lnTo>
                    <a:cubicBezTo>
                      <a:pt x="146914" y="377480"/>
                      <a:pt x="144723" y="381290"/>
                      <a:pt x="143009" y="384433"/>
                    </a:cubicBezTo>
                    <a:cubicBezTo>
                      <a:pt x="115672" y="362526"/>
                      <a:pt x="41282" y="307091"/>
                      <a:pt x="27471" y="338999"/>
                    </a:cubicBezTo>
                    <a:cubicBezTo>
                      <a:pt x="14231" y="369765"/>
                      <a:pt x="99385" y="392244"/>
                      <a:pt x="136818" y="400531"/>
                    </a:cubicBezTo>
                    <a:cubicBezTo>
                      <a:pt x="131293" y="412913"/>
                      <a:pt x="124436" y="428820"/>
                      <a:pt x="117196" y="447013"/>
                    </a:cubicBezTo>
                    <a:cubicBezTo>
                      <a:pt x="112243" y="459395"/>
                      <a:pt x="107195" y="472730"/>
                      <a:pt x="102147" y="486732"/>
                    </a:cubicBezTo>
                    <a:cubicBezTo>
                      <a:pt x="50902" y="449489"/>
                      <a:pt x="16326" y="426915"/>
                      <a:pt x="1848" y="448727"/>
                    </a:cubicBezTo>
                    <a:cubicBezTo>
                      <a:pt x="-3771" y="457109"/>
                      <a:pt x="3277" y="475016"/>
                      <a:pt x="24995" y="485494"/>
                    </a:cubicBezTo>
                    <a:cubicBezTo>
                      <a:pt x="40234" y="492923"/>
                      <a:pt x="64047" y="499686"/>
                      <a:pt x="79192" y="504353"/>
                    </a:cubicBezTo>
                    <a:lnTo>
                      <a:pt x="118625" y="504353"/>
                    </a:lnTo>
                    <a:cubicBezTo>
                      <a:pt x="121959" y="492828"/>
                      <a:pt x="125673" y="481112"/>
                      <a:pt x="129674" y="469206"/>
                    </a:cubicBezTo>
                    <a:close/>
                  </a:path>
                </a:pathLst>
              </a:custGeom>
              <a:solidFill>
                <a:srgbClr val="2A96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669;p42">
                <a:extLst>
                  <a:ext uri="{FF2B5EF4-FFF2-40B4-BE49-F238E27FC236}">
                    <a16:creationId xmlns:a16="http://schemas.microsoft.com/office/drawing/2014/main" id="{F51B23F3-FBD8-4D79-B07E-855A29087253}"/>
                  </a:ext>
                </a:extLst>
              </p:cNvPr>
              <p:cNvSpPr/>
              <p:nvPr/>
            </p:nvSpPr>
            <p:spPr>
              <a:xfrm>
                <a:off x="7585519" y="4863385"/>
                <a:ext cx="87439" cy="17033"/>
              </a:xfrm>
              <a:custGeom>
                <a:avLst/>
                <a:gdLst/>
                <a:ahLst/>
                <a:cxnLst/>
                <a:rect l="l" t="t" r="r" b="b"/>
                <a:pathLst>
                  <a:path w="87439" h="17033" extrusionOk="0">
                    <a:moveTo>
                      <a:pt x="667" y="13319"/>
                    </a:moveTo>
                    <a:cubicBezTo>
                      <a:pt x="285" y="14557"/>
                      <a:pt x="95" y="15796"/>
                      <a:pt x="0" y="17034"/>
                    </a:cubicBezTo>
                    <a:lnTo>
                      <a:pt x="87439" y="17034"/>
                    </a:lnTo>
                    <a:cubicBezTo>
                      <a:pt x="50006" y="1413"/>
                      <a:pt x="7620" y="-10112"/>
                      <a:pt x="667" y="13319"/>
                    </a:cubicBezTo>
                    <a:close/>
                  </a:path>
                </a:pathLst>
              </a:custGeom>
              <a:solidFill>
                <a:srgbClr val="24796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" name="Google Shape;670;p42">
              <a:extLst>
                <a:ext uri="{FF2B5EF4-FFF2-40B4-BE49-F238E27FC236}">
                  <a16:creationId xmlns:a16="http://schemas.microsoft.com/office/drawing/2014/main" id="{95D62104-F699-4F4E-AD0E-62716FDF8448}"/>
                </a:ext>
              </a:extLst>
            </p:cNvPr>
            <p:cNvSpPr/>
            <p:nvPr/>
          </p:nvSpPr>
          <p:spPr>
            <a:xfrm>
              <a:off x="6764700" y="3298675"/>
              <a:ext cx="2025600" cy="1498800"/>
            </a:xfrm>
            <a:prstGeom prst="roundRect">
              <a:avLst>
                <a:gd name="adj" fmla="val 23617"/>
              </a:avLst>
            </a:prstGeom>
            <a:solidFill>
              <a:srgbClr val="91DB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" name="Google Shape;671;p42">
              <a:extLst>
                <a:ext uri="{FF2B5EF4-FFF2-40B4-BE49-F238E27FC236}">
                  <a16:creationId xmlns:a16="http://schemas.microsoft.com/office/drawing/2014/main" id="{9560A400-0B38-4AD2-9F2E-948ECDAFA4D5}"/>
                </a:ext>
              </a:extLst>
            </p:cNvPr>
            <p:cNvGrpSpPr/>
            <p:nvPr/>
          </p:nvGrpSpPr>
          <p:grpSpPr>
            <a:xfrm>
              <a:off x="7070919" y="2969731"/>
              <a:ext cx="1719552" cy="1828145"/>
              <a:chOff x="9005485" y="3903699"/>
              <a:chExt cx="798121" cy="976052"/>
            </a:xfrm>
          </p:grpSpPr>
          <p:sp>
            <p:nvSpPr>
              <p:cNvPr id="21" name="Google Shape;672;p42">
                <a:extLst>
                  <a:ext uri="{FF2B5EF4-FFF2-40B4-BE49-F238E27FC236}">
                    <a16:creationId xmlns:a16="http://schemas.microsoft.com/office/drawing/2014/main" id="{E2B5FF4A-2AEC-4DC3-ACCE-ECF54FD2DCBA}"/>
                  </a:ext>
                </a:extLst>
              </p:cNvPr>
              <p:cNvSpPr/>
              <p:nvPr/>
            </p:nvSpPr>
            <p:spPr>
              <a:xfrm>
                <a:off x="9005485" y="3903699"/>
                <a:ext cx="30385" cy="41332"/>
              </a:xfrm>
              <a:custGeom>
                <a:avLst/>
                <a:gdLst/>
                <a:ahLst/>
                <a:cxnLst/>
                <a:rect l="l" t="t" r="r" b="b"/>
                <a:pathLst>
                  <a:path w="30385" h="41332" extrusionOk="0">
                    <a:moveTo>
                      <a:pt x="12287" y="375"/>
                    </a:moveTo>
                    <a:cubicBezTo>
                      <a:pt x="10001" y="-196"/>
                      <a:pt x="7716" y="-196"/>
                      <a:pt x="5429" y="947"/>
                    </a:cubicBezTo>
                    <a:cubicBezTo>
                      <a:pt x="3143" y="2090"/>
                      <a:pt x="2000" y="3804"/>
                      <a:pt x="857" y="5519"/>
                    </a:cubicBezTo>
                    <a:cubicBezTo>
                      <a:pt x="-286" y="7805"/>
                      <a:pt x="-286" y="10662"/>
                      <a:pt x="857" y="12377"/>
                    </a:cubicBezTo>
                    <a:lnTo>
                      <a:pt x="14478" y="41333"/>
                    </a:lnTo>
                    <a:lnTo>
                      <a:pt x="30385" y="33903"/>
                    </a:lnTo>
                    <a:lnTo>
                      <a:pt x="16764" y="4947"/>
                    </a:lnTo>
                    <a:cubicBezTo>
                      <a:pt x="16192" y="3233"/>
                      <a:pt x="14478" y="1518"/>
                      <a:pt x="12192" y="375"/>
                    </a:cubicBezTo>
                    <a:close/>
                  </a:path>
                </a:pathLst>
              </a:custGeom>
              <a:solidFill>
                <a:srgbClr val="27253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673;p42">
                <a:extLst>
                  <a:ext uri="{FF2B5EF4-FFF2-40B4-BE49-F238E27FC236}">
                    <a16:creationId xmlns:a16="http://schemas.microsoft.com/office/drawing/2014/main" id="{9CD7F679-3C42-4EFA-828D-AF59D2DAFC0D}"/>
                  </a:ext>
                </a:extLst>
              </p:cNvPr>
              <p:cNvSpPr/>
              <p:nvPr/>
            </p:nvSpPr>
            <p:spPr>
              <a:xfrm>
                <a:off x="9029319" y="4018692"/>
                <a:ext cx="490060" cy="861059"/>
              </a:xfrm>
              <a:custGeom>
                <a:avLst/>
                <a:gdLst/>
                <a:ahLst/>
                <a:cxnLst/>
                <a:rect l="l" t="t" r="r" b="b"/>
                <a:pathLst>
                  <a:path w="490060" h="861059" extrusionOk="0">
                    <a:moveTo>
                      <a:pt x="95" y="43243"/>
                    </a:moveTo>
                    <a:lnTo>
                      <a:pt x="377571" y="861060"/>
                    </a:lnTo>
                    <a:lnTo>
                      <a:pt x="490061" y="861060"/>
                    </a:lnTo>
                    <a:lnTo>
                      <a:pt x="92678" y="0"/>
                    </a:lnTo>
                    <a:lnTo>
                      <a:pt x="29813" y="5143"/>
                    </a:lnTo>
                    <a:lnTo>
                      <a:pt x="0" y="43148"/>
                    </a:lnTo>
                    <a:close/>
                  </a:path>
                </a:pathLst>
              </a:custGeom>
              <a:solidFill>
                <a:srgbClr val="319C6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674;p42">
                <a:extLst>
                  <a:ext uri="{FF2B5EF4-FFF2-40B4-BE49-F238E27FC236}">
                    <a16:creationId xmlns:a16="http://schemas.microsoft.com/office/drawing/2014/main" id="{899798E2-5E38-4994-BF50-434058E062D0}"/>
                  </a:ext>
                </a:extLst>
              </p:cNvPr>
              <p:cNvSpPr/>
              <p:nvPr/>
            </p:nvSpPr>
            <p:spPr>
              <a:xfrm>
                <a:off x="9093898" y="4159567"/>
                <a:ext cx="109918" cy="78295"/>
              </a:xfrm>
              <a:custGeom>
                <a:avLst/>
                <a:gdLst/>
                <a:ahLst/>
                <a:cxnLst/>
                <a:rect l="l" t="t" r="r" b="b"/>
                <a:pathLst>
                  <a:path w="109918" h="78295" extrusionOk="0">
                    <a:moveTo>
                      <a:pt x="109919" y="36290"/>
                    </a:moveTo>
                    <a:lnTo>
                      <a:pt x="93155" y="0"/>
                    </a:lnTo>
                    <a:lnTo>
                      <a:pt x="0" y="42100"/>
                    </a:lnTo>
                    <a:lnTo>
                      <a:pt x="16764" y="78296"/>
                    </a:lnTo>
                    <a:lnTo>
                      <a:pt x="109919" y="36290"/>
                    </a:lnTo>
                    <a:close/>
                  </a:path>
                </a:pathLst>
              </a:custGeom>
              <a:solidFill>
                <a:srgbClr val="20765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" name="Google Shape;675;p42">
                <a:extLst>
                  <a:ext uri="{FF2B5EF4-FFF2-40B4-BE49-F238E27FC236}">
                    <a16:creationId xmlns:a16="http://schemas.microsoft.com/office/drawing/2014/main" id="{0D57AAD8-085F-49FA-9D0D-9D1CCCD7C454}"/>
                  </a:ext>
                </a:extLst>
              </p:cNvPr>
              <p:cNvSpPr/>
              <p:nvPr/>
            </p:nvSpPr>
            <p:spPr>
              <a:xfrm>
                <a:off x="9138475" y="4256055"/>
                <a:ext cx="109823" cy="78295"/>
              </a:xfrm>
              <a:custGeom>
                <a:avLst/>
                <a:gdLst/>
                <a:ahLst/>
                <a:cxnLst/>
                <a:rect l="l" t="t" r="r" b="b"/>
                <a:pathLst>
                  <a:path w="109823" h="78295" extrusionOk="0">
                    <a:moveTo>
                      <a:pt x="109824" y="36195"/>
                    </a:moveTo>
                    <a:lnTo>
                      <a:pt x="93155" y="0"/>
                    </a:lnTo>
                    <a:lnTo>
                      <a:pt x="0" y="42100"/>
                    </a:lnTo>
                    <a:lnTo>
                      <a:pt x="16669" y="78296"/>
                    </a:lnTo>
                    <a:lnTo>
                      <a:pt x="109824" y="36195"/>
                    </a:lnTo>
                    <a:close/>
                  </a:path>
                </a:pathLst>
              </a:custGeom>
              <a:solidFill>
                <a:srgbClr val="20765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676;p42">
                <a:extLst>
                  <a:ext uri="{FF2B5EF4-FFF2-40B4-BE49-F238E27FC236}">
                    <a16:creationId xmlns:a16="http://schemas.microsoft.com/office/drawing/2014/main" id="{815D7672-158A-4FC4-A508-6A83E6FCFF38}"/>
                  </a:ext>
                </a:extLst>
              </p:cNvPr>
              <p:cNvSpPr/>
              <p:nvPr/>
            </p:nvSpPr>
            <p:spPr>
              <a:xfrm>
                <a:off x="9005488" y="3926490"/>
                <a:ext cx="116604" cy="135350"/>
              </a:xfrm>
              <a:custGeom>
                <a:avLst/>
                <a:gdLst/>
                <a:ahLst/>
                <a:cxnLst/>
                <a:rect l="l" t="t" r="r" b="b"/>
                <a:pathLst>
                  <a:path w="116604" h="135350" extrusionOk="0">
                    <a:moveTo>
                      <a:pt x="46119" y="191"/>
                    </a:moveTo>
                    <a:lnTo>
                      <a:pt x="23354" y="10954"/>
                    </a:lnTo>
                    <a:lnTo>
                      <a:pt x="18" y="21717"/>
                    </a:lnTo>
                    <a:cubicBezTo>
                      <a:pt x="-553" y="51245"/>
                      <a:pt x="12496" y="111538"/>
                      <a:pt x="23925" y="135350"/>
                    </a:cubicBezTo>
                    <a:lnTo>
                      <a:pt x="116604" y="92678"/>
                    </a:lnTo>
                    <a:cubicBezTo>
                      <a:pt x="105841" y="68199"/>
                      <a:pt x="68884" y="18764"/>
                      <a:pt x="46119" y="0"/>
                    </a:cubicBezTo>
                    <a:close/>
                  </a:path>
                </a:pathLst>
              </a:custGeom>
              <a:solidFill>
                <a:srgbClr val="0063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6" name="Google Shape;677;p42">
                <a:extLst>
                  <a:ext uri="{FF2B5EF4-FFF2-40B4-BE49-F238E27FC236}">
                    <a16:creationId xmlns:a16="http://schemas.microsoft.com/office/drawing/2014/main" id="{1F6F2DDE-6544-4B3A-9F13-2246BA3537E6}"/>
                  </a:ext>
                </a:extLst>
              </p:cNvPr>
              <p:cNvGrpSpPr/>
              <p:nvPr/>
            </p:nvGrpSpPr>
            <p:grpSpPr>
              <a:xfrm>
                <a:off x="9446037" y="4070639"/>
                <a:ext cx="357569" cy="626137"/>
                <a:chOff x="9446037" y="4070639"/>
                <a:chExt cx="357569" cy="626137"/>
              </a:xfrm>
            </p:grpSpPr>
            <p:sp>
              <p:nvSpPr>
                <p:cNvPr id="27" name="Google Shape;678;p42">
                  <a:extLst>
                    <a:ext uri="{FF2B5EF4-FFF2-40B4-BE49-F238E27FC236}">
                      <a16:creationId xmlns:a16="http://schemas.microsoft.com/office/drawing/2014/main" id="{0B6BDB2C-3C7E-4CB1-8357-2829B02E7CBD}"/>
                    </a:ext>
                  </a:extLst>
                </p:cNvPr>
                <p:cNvSpPr/>
                <p:nvPr/>
              </p:nvSpPr>
              <p:spPr>
                <a:xfrm>
                  <a:off x="9512522" y="4202334"/>
                  <a:ext cx="291083" cy="494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083" h="494442" extrusionOk="0">
                      <a:moveTo>
                        <a:pt x="76771" y="0"/>
                      </a:moveTo>
                      <a:lnTo>
                        <a:pt x="0" y="48863"/>
                      </a:lnTo>
                      <a:lnTo>
                        <a:pt x="291084" y="494443"/>
                      </a:lnTo>
                      <a:lnTo>
                        <a:pt x="291084" y="328517"/>
                      </a:lnTo>
                      <a:lnTo>
                        <a:pt x="76771" y="0"/>
                      </a:lnTo>
                      <a:close/>
                    </a:path>
                  </a:pathLst>
                </a:custGeom>
                <a:solidFill>
                  <a:srgbClr val="7967E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" name="Google Shape;679;p42">
                  <a:extLst>
                    <a:ext uri="{FF2B5EF4-FFF2-40B4-BE49-F238E27FC236}">
                      <a16:creationId xmlns:a16="http://schemas.microsoft.com/office/drawing/2014/main" id="{A207266D-8CA2-4D31-93FB-68407E85137B}"/>
                    </a:ext>
                  </a:extLst>
                </p:cNvPr>
                <p:cNvSpPr/>
                <p:nvPr/>
              </p:nvSpPr>
              <p:spPr>
                <a:xfrm>
                  <a:off x="9464119" y="4110204"/>
                  <a:ext cx="125269" cy="140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269" h="140993" extrusionOk="0">
                      <a:moveTo>
                        <a:pt x="33734" y="595"/>
                      </a:moveTo>
                      <a:lnTo>
                        <a:pt x="2492" y="20502"/>
                      </a:lnTo>
                      <a:cubicBezTo>
                        <a:pt x="206" y="21645"/>
                        <a:pt x="-365" y="24502"/>
                        <a:pt x="206" y="27360"/>
                      </a:cubicBezTo>
                      <a:lnTo>
                        <a:pt x="48498" y="140993"/>
                      </a:lnTo>
                      <a:lnTo>
                        <a:pt x="88026" y="123562"/>
                      </a:lnTo>
                      <a:lnTo>
                        <a:pt x="125269" y="92130"/>
                      </a:lnTo>
                      <a:lnTo>
                        <a:pt x="40021" y="1738"/>
                      </a:lnTo>
                      <a:cubicBezTo>
                        <a:pt x="38878" y="23"/>
                        <a:pt x="36020" y="-548"/>
                        <a:pt x="33734" y="595"/>
                      </a:cubicBezTo>
                      <a:close/>
                    </a:path>
                  </a:pathLst>
                </a:custGeom>
                <a:solidFill>
                  <a:srgbClr val="7967E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" name="Google Shape;680;p42">
                  <a:extLst>
                    <a:ext uri="{FF2B5EF4-FFF2-40B4-BE49-F238E27FC236}">
                      <a16:creationId xmlns:a16="http://schemas.microsoft.com/office/drawing/2014/main" id="{C6A7E0E2-80A8-43C8-A27B-1E0D411C32A2}"/>
                    </a:ext>
                  </a:extLst>
                </p:cNvPr>
                <p:cNvSpPr/>
                <p:nvPr/>
              </p:nvSpPr>
              <p:spPr>
                <a:xfrm>
                  <a:off x="9538716" y="4219289"/>
                  <a:ext cx="264890" cy="4206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4890" h="420624" extrusionOk="0">
                      <a:moveTo>
                        <a:pt x="24479" y="95"/>
                      </a:moveTo>
                      <a:lnTo>
                        <a:pt x="0" y="15430"/>
                      </a:lnTo>
                      <a:lnTo>
                        <a:pt x="264890" y="420624"/>
                      </a:lnTo>
                      <a:lnTo>
                        <a:pt x="264890" y="368332"/>
                      </a:lnTo>
                      <a:lnTo>
                        <a:pt x="24384" y="0"/>
                      </a:lnTo>
                      <a:close/>
                    </a:path>
                  </a:pathLst>
                </a:custGeom>
                <a:solidFill>
                  <a:srgbClr val="4432A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" name="Google Shape;681;p42">
                  <a:extLst>
                    <a:ext uri="{FF2B5EF4-FFF2-40B4-BE49-F238E27FC236}">
                      <a16:creationId xmlns:a16="http://schemas.microsoft.com/office/drawing/2014/main" id="{F148DC0A-1FFB-4F46-AB9B-FDEE4B00CB1B}"/>
                    </a:ext>
                  </a:extLst>
                </p:cNvPr>
                <p:cNvSpPr/>
                <p:nvPr/>
              </p:nvSpPr>
              <p:spPr>
                <a:xfrm>
                  <a:off x="9446037" y="4071556"/>
                  <a:ext cx="51720" cy="597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20" h="59721" extrusionOk="0">
                      <a:moveTo>
                        <a:pt x="0" y="7429"/>
                      </a:moveTo>
                      <a:lnTo>
                        <a:pt x="20478" y="59722"/>
                      </a:lnTo>
                      <a:lnTo>
                        <a:pt x="51721" y="39814"/>
                      </a:lnTo>
                      <a:lnTo>
                        <a:pt x="11906" y="0"/>
                      </a:lnTo>
                      <a:lnTo>
                        <a:pt x="0" y="7429"/>
                      </a:lnTo>
                      <a:close/>
                    </a:path>
                  </a:pathLst>
                </a:custGeom>
                <a:solidFill>
                  <a:srgbClr val="614FCC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" name="Google Shape;682;p42">
                  <a:extLst>
                    <a:ext uri="{FF2B5EF4-FFF2-40B4-BE49-F238E27FC236}">
                      <a16:creationId xmlns:a16="http://schemas.microsoft.com/office/drawing/2014/main" id="{ABB2FF11-D6FE-4D7D-9628-C2F86B79E2E7}"/>
                    </a:ext>
                  </a:extLst>
                </p:cNvPr>
                <p:cNvSpPr/>
                <p:nvPr/>
              </p:nvSpPr>
              <p:spPr>
                <a:xfrm>
                  <a:off x="9446037" y="4070639"/>
                  <a:ext cx="37528" cy="42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28" h="42445" extrusionOk="0">
                      <a:moveTo>
                        <a:pt x="0" y="8346"/>
                      </a:moveTo>
                      <a:lnTo>
                        <a:pt x="13049" y="42446"/>
                      </a:lnTo>
                      <a:lnTo>
                        <a:pt x="37529" y="26539"/>
                      </a:lnTo>
                      <a:lnTo>
                        <a:pt x="11335" y="440"/>
                      </a:lnTo>
                      <a:cubicBezTo>
                        <a:pt x="5619" y="-1274"/>
                        <a:pt x="1143" y="2155"/>
                        <a:pt x="0" y="8346"/>
                      </a:cubicBezTo>
                      <a:close/>
                    </a:path>
                  </a:pathLst>
                </a:custGeom>
                <a:solidFill>
                  <a:srgbClr val="4432A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" name="Google Shape;683;p42">
                  <a:extLst>
                    <a:ext uri="{FF2B5EF4-FFF2-40B4-BE49-F238E27FC236}">
                      <a16:creationId xmlns:a16="http://schemas.microsoft.com/office/drawing/2014/main" id="{90EEC2E7-92B8-44C4-B5D5-5AB03EE48B66}"/>
                    </a:ext>
                  </a:extLst>
                </p:cNvPr>
                <p:cNvSpPr/>
                <p:nvPr/>
              </p:nvSpPr>
              <p:spPr>
                <a:xfrm>
                  <a:off x="9512617" y="4202334"/>
                  <a:ext cx="189928" cy="2222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9928" h="222218" extrusionOk="0">
                      <a:moveTo>
                        <a:pt x="0" y="48863"/>
                      </a:moveTo>
                      <a:lnTo>
                        <a:pt x="113157" y="222218"/>
                      </a:lnTo>
                      <a:lnTo>
                        <a:pt x="189929" y="173355"/>
                      </a:lnTo>
                      <a:lnTo>
                        <a:pt x="76771" y="0"/>
                      </a:lnTo>
                      <a:lnTo>
                        <a:pt x="0" y="48863"/>
                      </a:lnTo>
                      <a:close/>
                    </a:path>
                  </a:pathLst>
                </a:custGeom>
                <a:solidFill>
                  <a:srgbClr val="614FCC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" name="Google Shape;684;p42">
                  <a:extLst>
                    <a:ext uri="{FF2B5EF4-FFF2-40B4-BE49-F238E27FC236}">
                      <a16:creationId xmlns:a16="http://schemas.microsoft.com/office/drawing/2014/main" id="{91F12326-5891-43CB-92EC-539815EDB82B}"/>
                    </a:ext>
                  </a:extLst>
                </p:cNvPr>
                <p:cNvSpPr/>
                <p:nvPr/>
              </p:nvSpPr>
              <p:spPr>
                <a:xfrm>
                  <a:off x="9519481" y="4216723"/>
                  <a:ext cx="185059" cy="209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059" h="209768" extrusionOk="0">
                      <a:moveTo>
                        <a:pt x="88576" y="3233"/>
                      </a:moveTo>
                      <a:cubicBezTo>
                        <a:pt x="87433" y="2090"/>
                        <a:pt x="86290" y="947"/>
                        <a:pt x="85148" y="375"/>
                      </a:cubicBezTo>
                      <a:cubicBezTo>
                        <a:pt x="83433" y="-196"/>
                        <a:pt x="81719" y="-196"/>
                        <a:pt x="80004" y="947"/>
                      </a:cubicBezTo>
                      <a:lnTo>
                        <a:pt x="3233" y="50382"/>
                      </a:lnTo>
                      <a:cubicBezTo>
                        <a:pt x="2090" y="50953"/>
                        <a:pt x="947" y="52668"/>
                        <a:pt x="375" y="53811"/>
                      </a:cubicBezTo>
                      <a:cubicBezTo>
                        <a:pt x="-196" y="55525"/>
                        <a:pt x="-196" y="57811"/>
                        <a:pt x="947" y="59526"/>
                      </a:cubicBezTo>
                      <a:lnTo>
                        <a:pt x="97054" y="206687"/>
                      </a:lnTo>
                      <a:cubicBezTo>
                        <a:pt x="98197" y="208401"/>
                        <a:pt x="99340" y="208973"/>
                        <a:pt x="101055" y="209545"/>
                      </a:cubicBezTo>
                      <a:cubicBezTo>
                        <a:pt x="102769" y="210116"/>
                        <a:pt x="104484" y="209545"/>
                        <a:pt x="105627" y="208401"/>
                      </a:cubicBezTo>
                      <a:lnTo>
                        <a:pt x="182398" y="158967"/>
                      </a:lnTo>
                      <a:cubicBezTo>
                        <a:pt x="183541" y="158395"/>
                        <a:pt x="184112" y="157252"/>
                        <a:pt x="184684" y="156109"/>
                      </a:cubicBezTo>
                      <a:cubicBezTo>
                        <a:pt x="185255" y="154395"/>
                        <a:pt x="185255" y="152109"/>
                        <a:pt x="184112" y="149823"/>
                      </a:cubicBezTo>
                      <a:lnTo>
                        <a:pt x="88576" y="3233"/>
                      </a:lnTo>
                      <a:close/>
                    </a:path>
                  </a:pathLst>
                </a:custGeom>
                <a:solidFill>
                  <a:srgbClr val="847BE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" name="Google Shape;685;p42">
                  <a:extLst>
                    <a:ext uri="{FF2B5EF4-FFF2-40B4-BE49-F238E27FC236}">
                      <a16:creationId xmlns:a16="http://schemas.microsoft.com/office/drawing/2014/main" id="{4E150228-BE2F-49D9-8108-20800B1DB8DF}"/>
                    </a:ext>
                  </a:extLst>
                </p:cNvPr>
                <p:cNvSpPr/>
                <p:nvPr/>
              </p:nvSpPr>
              <p:spPr>
                <a:xfrm>
                  <a:off x="9625679" y="4375689"/>
                  <a:ext cx="86963" cy="641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3" h="64198" extrusionOk="0">
                      <a:moveTo>
                        <a:pt x="0" y="48863"/>
                      </a:moveTo>
                      <a:lnTo>
                        <a:pt x="10192" y="64199"/>
                      </a:lnTo>
                      <a:lnTo>
                        <a:pt x="86963" y="15335"/>
                      </a:lnTo>
                      <a:lnTo>
                        <a:pt x="76771" y="0"/>
                      </a:lnTo>
                      <a:lnTo>
                        <a:pt x="0" y="48863"/>
                      </a:lnTo>
                      <a:close/>
                    </a:path>
                  </a:pathLst>
                </a:custGeom>
                <a:solidFill>
                  <a:srgbClr val="614FCC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pic>
          <p:nvPicPr>
            <p:cNvPr id="20" name="Google Shape;686;p42">
              <a:extLst>
                <a:ext uri="{FF2B5EF4-FFF2-40B4-BE49-F238E27FC236}">
                  <a16:creationId xmlns:a16="http://schemas.microsoft.com/office/drawing/2014/main" id="{9C7D2EEE-71F7-401E-BFF1-EDD28D5550E0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 rot="-1104087">
              <a:off x="633840" y="1182435"/>
              <a:ext cx="5099394" cy="84723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129FAD55-2407-4814-ABAB-D8F1C4661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156" y="4948752"/>
            <a:ext cx="4947461" cy="168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56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id="{1813ACD4-BC3D-4CCD-8964-559A35C609B6}"/>
              </a:ext>
            </a:extLst>
          </p:cNvPr>
          <p:cNvSpPr/>
          <p:nvPr/>
        </p:nvSpPr>
        <p:spPr>
          <a:xfrm>
            <a:off x="1259632" y="620688"/>
            <a:ext cx="1512168" cy="187220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>
            <a:extLst>
              <a:ext uri="{FF2B5EF4-FFF2-40B4-BE49-F238E27FC236}">
                <a16:creationId xmlns:a16="http://schemas.microsoft.com/office/drawing/2014/main" id="{CC99E75A-C6F1-482C-9D96-ECDE6A78997C}"/>
              </a:ext>
            </a:extLst>
          </p:cNvPr>
          <p:cNvSpPr/>
          <p:nvPr/>
        </p:nvSpPr>
        <p:spPr>
          <a:xfrm>
            <a:off x="3871898" y="3192215"/>
            <a:ext cx="1512168" cy="16561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id="{D8B4D476-B3E1-4E4E-95D1-A496F3760DC0}"/>
              </a:ext>
            </a:extLst>
          </p:cNvPr>
          <p:cNvSpPr/>
          <p:nvPr/>
        </p:nvSpPr>
        <p:spPr>
          <a:xfrm>
            <a:off x="3419872" y="476672"/>
            <a:ext cx="1152128" cy="1008112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id="{778633F5-8473-4C2B-A069-B9CE7A73AD71}"/>
              </a:ext>
            </a:extLst>
          </p:cNvPr>
          <p:cNvSpPr/>
          <p:nvPr/>
        </p:nvSpPr>
        <p:spPr>
          <a:xfrm>
            <a:off x="1259632" y="3265495"/>
            <a:ext cx="1152128" cy="1008112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>
            <a:extLst>
              <a:ext uri="{FF2B5EF4-FFF2-40B4-BE49-F238E27FC236}">
                <a16:creationId xmlns:a16="http://schemas.microsoft.com/office/drawing/2014/main" id="{326C74AB-3C91-4600-9A26-3023FAADABF7}"/>
              </a:ext>
            </a:extLst>
          </p:cNvPr>
          <p:cNvSpPr/>
          <p:nvPr/>
        </p:nvSpPr>
        <p:spPr>
          <a:xfrm>
            <a:off x="7524328" y="1340768"/>
            <a:ext cx="1152128" cy="1008112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id="{E689FB7C-5E7C-45E5-89E1-BD318154789C}"/>
              </a:ext>
            </a:extLst>
          </p:cNvPr>
          <p:cNvSpPr/>
          <p:nvPr/>
        </p:nvSpPr>
        <p:spPr>
          <a:xfrm>
            <a:off x="3923928" y="5301208"/>
            <a:ext cx="1152128" cy="1008112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extLst>
              <a:ext uri="{FF2B5EF4-FFF2-40B4-BE49-F238E27FC236}">
                <a16:creationId xmlns:a16="http://schemas.microsoft.com/office/drawing/2014/main" id="{CE1DA693-6BF6-4910-BFD6-F9F2DA489F86}"/>
              </a:ext>
            </a:extLst>
          </p:cNvPr>
          <p:cNvSpPr/>
          <p:nvPr/>
        </p:nvSpPr>
        <p:spPr>
          <a:xfrm>
            <a:off x="6212157" y="2941459"/>
            <a:ext cx="1152128" cy="1008112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D6F51D72-C516-40A7-9D7E-C5B8BF054682}"/>
              </a:ext>
            </a:extLst>
          </p:cNvPr>
          <p:cNvSpPr/>
          <p:nvPr/>
        </p:nvSpPr>
        <p:spPr>
          <a:xfrm>
            <a:off x="7092280" y="3817387"/>
            <a:ext cx="1512168" cy="16561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id="{250ADB80-5188-4FF3-9210-0E1BBEE1A922}"/>
              </a:ext>
            </a:extLst>
          </p:cNvPr>
          <p:cNvSpPr/>
          <p:nvPr/>
        </p:nvSpPr>
        <p:spPr>
          <a:xfrm>
            <a:off x="5642515" y="297257"/>
            <a:ext cx="1152128" cy="1008112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27F4EA5B-AEFC-4939-BC50-5BD835643F46}"/>
              </a:ext>
            </a:extLst>
          </p:cNvPr>
          <p:cNvSpPr/>
          <p:nvPr/>
        </p:nvSpPr>
        <p:spPr>
          <a:xfrm>
            <a:off x="899592" y="4777663"/>
            <a:ext cx="1512168" cy="153165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7600F1F-F016-45E9-A90F-890509029548}"/>
              </a:ext>
            </a:extLst>
          </p:cNvPr>
          <p:cNvSpPr/>
          <p:nvPr/>
        </p:nvSpPr>
        <p:spPr>
          <a:xfrm>
            <a:off x="5327717" y="1939332"/>
            <a:ext cx="1151150" cy="10734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B5B5493A-64CC-4F12-9C8C-84A59EC3A647}"/>
              </a:ext>
            </a:extLst>
          </p:cNvPr>
          <p:cNvSpPr/>
          <p:nvPr/>
        </p:nvSpPr>
        <p:spPr>
          <a:xfrm>
            <a:off x="467544" y="453237"/>
            <a:ext cx="1152128" cy="11001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9398291F-E750-4ECE-A300-D9E43EEF6616}"/>
              </a:ext>
            </a:extLst>
          </p:cNvPr>
          <p:cNvSpPr/>
          <p:nvPr/>
        </p:nvSpPr>
        <p:spPr>
          <a:xfrm>
            <a:off x="5580112" y="5185522"/>
            <a:ext cx="944006" cy="10081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AA4C4EF5-8F9B-4030-984A-85D38021F6D9}"/>
              </a:ext>
            </a:extLst>
          </p:cNvPr>
          <p:cNvSpPr/>
          <p:nvPr/>
        </p:nvSpPr>
        <p:spPr>
          <a:xfrm>
            <a:off x="7956376" y="2536557"/>
            <a:ext cx="944006" cy="10081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72E15752-3359-4EA9-B89E-383AC52F13BA}"/>
              </a:ext>
            </a:extLst>
          </p:cNvPr>
          <p:cNvSpPr/>
          <p:nvPr/>
        </p:nvSpPr>
        <p:spPr>
          <a:xfrm>
            <a:off x="2825325" y="2715784"/>
            <a:ext cx="944006" cy="10081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689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16" descr="preencode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857250"/>
            <a:ext cx="285750" cy="1342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6" descr="preencoded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5260" y="260648"/>
            <a:ext cx="8448494" cy="6192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16" descr="preencoded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35589" y="5752742"/>
            <a:ext cx="862644" cy="137599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6"/>
          <p:cNvSpPr/>
          <p:nvPr/>
        </p:nvSpPr>
        <p:spPr>
          <a:xfrm>
            <a:off x="717079" y="921854"/>
            <a:ext cx="7704856" cy="4948014"/>
          </a:xfrm>
          <a:prstGeom prst="roundRect">
            <a:avLst>
              <a:gd name="adj" fmla="val 8046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6"/>
          <p:cNvSpPr/>
          <p:nvPr/>
        </p:nvSpPr>
        <p:spPr>
          <a:xfrm>
            <a:off x="1763688" y="1098754"/>
            <a:ext cx="3553531" cy="4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70370"/>
              </a:lnSpc>
              <a:buClr>
                <a:srgbClr val="2F2F45"/>
              </a:buClr>
              <a:buSzPts val="2300"/>
            </a:pPr>
            <a:r>
              <a:rPr lang="ru" sz="3600" b="1" dirty="0">
                <a:solidFill>
                  <a:srgbClr val="2F2F45"/>
                </a:solidFill>
                <a:latin typeface="Verdana"/>
                <a:ea typeface="Verdana"/>
                <a:cs typeface="Verdana"/>
                <a:sym typeface="Verdana"/>
              </a:rPr>
              <a:t>Запомни</a:t>
            </a:r>
            <a:r>
              <a:rPr lang="ru" sz="2800" b="1" dirty="0">
                <a:solidFill>
                  <a:srgbClr val="2F2F45"/>
                </a:solidFill>
                <a:latin typeface="Verdana"/>
                <a:ea typeface="Verdana"/>
                <a:cs typeface="Verdana"/>
                <a:sym typeface="Verdana"/>
              </a:rPr>
              <a:t>!</a:t>
            </a:r>
            <a:endParaRPr sz="28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4" name="Google Shape;284;p16"/>
          <p:cNvSpPr/>
          <p:nvPr/>
        </p:nvSpPr>
        <p:spPr>
          <a:xfrm>
            <a:off x="977811" y="1809142"/>
            <a:ext cx="7404886" cy="30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Clr>
                <a:srgbClr val="000000"/>
              </a:buClr>
              <a:buSzPts val="1100"/>
            </a:pPr>
            <a:r>
              <a:rPr lang="ru" sz="2000" b="1" dirty="0">
                <a:solidFill>
                  <a:srgbClr val="2F2F45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Построение геометрических фигур:</a:t>
            </a:r>
            <a:endParaRPr sz="2000" b="1" dirty="0">
              <a:solidFill>
                <a:srgbClr val="2F2F45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buClr>
                <a:srgbClr val="000000"/>
              </a:buClr>
              <a:buSzPts val="1100"/>
            </a:pPr>
            <a:r>
              <a:rPr lang="ru" sz="2000" dirty="0">
                <a:solidFill>
                  <a:srgbClr val="2F2F45"/>
                </a:solidFill>
                <a:latin typeface="Verdana"/>
                <a:ea typeface="Verdana"/>
                <a:cs typeface="Verdana"/>
                <a:sym typeface="Verdana"/>
              </a:rPr>
              <a:t>1. Ставлю точку. Это будет начало фигуры.</a:t>
            </a:r>
            <a:endParaRPr sz="2000" dirty="0">
              <a:solidFill>
                <a:srgbClr val="2F2F45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buClr>
                <a:srgbClr val="000000"/>
              </a:buClr>
              <a:buSzPts val="1100"/>
            </a:pPr>
            <a:r>
              <a:rPr lang="ru" sz="2000" dirty="0">
                <a:solidFill>
                  <a:srgbClr val="2F2F45"/>
                </a:solidFill>
                <a:latin typeface="Verdana"/>
                <a:ea typeface="Verdana"/>
                <a:cs typeface="Verdana"/>
                <a:sym typeface="Verdana"/>
              </a:rPr>
              <a:t>2. Прикладываю линейку. Ноль на линейке должен быть там, где точка.</a:t>
            </a:r>
            <a:endParaRPr sz="2000" dirty="0">
              <a:solidFill>
                <a:srgbClr val="2F2F45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buClr>
                <a:schemeClr val="dk1"/>
              </a:buClr>
              <a:buSzPts val="1100"/>
            </a:pPr>
            <a:r>
              <a:rPr lang="ru" sz="2000" dirty="0">
                <a:solidFill>
                  <a:srgbClr val="2F2F45"/>
                </a:solidFill>
                <a:latin typeface="Verdana"/>
                <a:ea typeface="Verdana"/>
                <a:cs typeface="Verdana"/>
                <a:sym typeface="Verdana"/>
              </a:rPr>
              <a:t>3. Откладываю от ноля вправо длину стороны многоугольника. Ставлю вторую точку. </a:t>
            </a:r>
            <a:endParaRPr sz="2000" dirty="0">
              <a:solidFill>
                <a:srgbClr val="2F2F45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buClr>
                <a:schemeClr val="dk1"/>
              </a:buClr>
              <a:buSzPts val="1100"/>
            </a:pPr>
            <a:r>
              <a:rPr lang="ru" sz="2000" dirty="0">
                <a:solidFill>
                  <a:srgbClr val="2F2F45"/>
                </a:solidFill>
                <a:latin typeface="Verdana"/>
                <a:ea typeface="Verdana"/>
                <a:cs typeface="Verdana"/>
                <a:sym typeface="Verdana"/>
              </a:rPr>
              <a:t>4. Соединяю точки.</a:t>
            </a:r>
            <a:endParaRPr sz="2000" dirty="0">
              <a:solidFill>
                <a:srgbClr val="2F2F45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buClr>
                <a:schemeClr val="dk1"/>
              </a:buClr>
              <a:buSzPts val="1100"/>
            </a:pPr>
            <a:r>
              <a:rPr lang="ru" sz="2000" dirty="0">
                <a:solidFill>
                  <a:srgbClr val="2F2F45"/>
                </a:solidFill>
                <a:latin typeface="Verdana"/>
                <a:ea typeface="Verdana"/>
                <a:cs typeface="Verdana"/>
                <a:sym typeface="Verdana"/>
              </a:rPr>
              <a:t>5. Повторяю столько раз, сколько</a:t>
            </a:r>
            <a:br>
              <a:rPr lang="ru" sz="2000" dirty="0">
                <a:solidFill>
                  <a:srgbClr val="2F2F45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ru" sz="2000" dirty="0">
                <a:solidFill>
                  <a:srgbClr val="2F2F45"/>
                </a:solidFill>
                <a:latin typeface="Verdana"/>
                <a:ea typeface="Verdana"/>
                <a:cs typeface="Verdana"/>
                <a:sym typeface="Verdana"/>
              </a:rPr>
              <a:t>сторон у многоугольника. </a:t>
            </a:r>
            <a:endParaRPr sz="2000" dirty="0">
              <a:solidFill>
                <a:srgbClr val="2F2F45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100"/>
            </a:pPr>
            <a:endParaRPr dirty="0">
              <a:solidFill>
                <a:srgbClr val="2F2F4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85" name="Google Shape;285;p16"/>
          <p:cNvPicPr preferRelativeResize="0"/>
          <p:nvPr/>
        </p:nvPicPr>
        <p:blipFill rotWithShape="1">
          <a:blip r:embed="rId6">
            <a:alphaModFix/>
          </a:blip>
          <a:srcRect r="15674"/>
          <a:stretch/>
        </p:blipFill>
        <p:spPr>
          <a:xfrm>
            <a:off x="7166299" y="3819920"/>
            <a:ext cx="1866676" cy="2180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05;p11">
            <a:extLst>
              <a:ext uri="{FF2B5EF4-FFF2-40B4-BE49-F238E27FC236}">
                <a16:creationId xmlns:a16="http://schemas.microsoft.com/office/drawing/2014/main" id="{0FEDF113-5CB0-4511-9AA7-0E5AA8180FF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700" y="980728"/>
            <a:ext cx="8448600" cy="4455300"/>
          </a:xfrm>
          <a:prstGeom prst="roundRect">
            <a:avLst>
              <a:gd name="adj" fmla="val 7360"/>
            </a:avLst>
          </a:prstGeom>
          <a:noFill/>
          <a:ln w="19050" cap="flat" cmpd="sng">
            <a:solidFill>
              <a:srgbClr val="00B9F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708BF65-1CD4-48D2-AF71-7D51ED137416}"/>
              </a:ext>
            </a:extLst>
          </p:cNvPr>
          <p:cNvSpPr/>
          <p:nvPr/>
        </p:nvSpPr>
        <p:spPr>
          <a:xfrm>
            <a:off x="899592" y="1196752"/>
            <a:ext cx="2304256" cy="2304256"/>
          </a:xfrm>
          <a:prstGeom prst="rect">
            <a:avLst/>
          </a:prstGeom>
          <a:noFill/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465D398-57C6-43E2-AF4A-5F79A13BB87B}"/>
              </a:ext>
            </a:extLst>
          </p:cNvPr>
          <p:cNvCxnSpPr>
            <a:stCxn id="3" idx="0"/>
            <a:endCxn id="3" idx="3"/>
          </p:cNvCxnSpPr>
          <p:nvPr/>
        </p:nvCxnSpPr>
        <p:spPr>
          <a:xfrm>
            <a:off x="2051720" y="1196752"/>
            <a:ext cx="1152128" cy="115212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B1C2E92-B4C3-422E-B7AC-F3B14219BA82}"/>
              </a:ext>
            </a:extLst>
          </p:cNvPr>
          <p:cNvSpPr/>
          <p:nvPr/>
        </p:nvSpPr>
        <p:spPr>
          <a:xfrm>
            <a:off x="311215" y="2967335"/>
            <a:ext cx="585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F980675-5273-4D08-832F-48F99B5F7061}"/>
              </a:ext>
            </a:extLst>
          </p:cNvPr>
          <p:cNvSpPr/>
          <p:nvPr/>
        </p:nvSpPr>
        <p:spPr>
          <a:xfrm>
            <a:off x="307955" y="735087"/>
            <a:ext cx="561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5D5826E-3017-4C37-9CE6-ED89D5C869AB}"/>
              </a:ext>
            </a:extLst>
          </p:cNvPr>
          <p:cNvSpPr/>
          <p:nvPr/>
        </p:nvSpPr>
        <p:spPr>
          <a:xfrm>
            <a:off x="3276091" y="751115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D9F2ECC-46DA-455E-AF2F-0B8C34520C99}"/>
              </a:ext>
            </a:extLst>
          </p:cNvPr>
          <p:cNvSpPr/>
          <p:nvPr/>
        </p:nvSpPr>
        <p:spPr>
          <a:xfrm>
            <a:off x="3254391" y="3039343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81B7B47-D3EC-45E0-9E5B-0480035F0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4427470"/>
            <a:ext cx="6492328" cy="220947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B9E7F41-C4DB-4D34-9D34-B6C5D61B8ACD}"/>
              </a:ext>
            </a:extLst>
          </p:cNvPr>
          <p:cNvSpPr/>
          <p:nvPr/>
        </p:nvSpPr>
        <p:spPr>
          <a:xfrm>
            <a:off x="1417944" y="3376678"/>
            <a:ext cx="11945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i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" panose="020B0502040204020203" pitchFamily="34" charset="0"/>
              </a:rPr>
              <a:t>4 см</a:t>
            </a:r>
          </a:p>
        </p:txBody>
      </p:sp>
    </p:spTree>
    <p:extLst>
      <p:ext uri="{BB962C8B-B14F-4D97-AF65-F5344CB8AC3E}">
        <p14:creationId xmlns:p14="http://schemas.microsoft.com/office/powerpoint/2010/main" val="355077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20-6= 14     У</a:t>
            </a:r>
          </a:p>
          <a:p>
            <a:pPr marL="0" indent="0">
              <a:buNone/>
            </a:pPr>
            <a:r>
              <a:rPr lang="ru-RU" dirty="0"/>
              <a:t>30-20=10    Н</a:t>
            </a:r>
          </a:p>
          <a:p>
            <a:pPr marL="0" indent="0">
              <a:buNone/>
            </a:pPr>
            <a:r>
              <a:rPr lang="ru-RU" dirty="0"/>
              <a:t>14+3=17      Л</a:t>
            </a:r>
          </a:p>
          <a:p>
            <a:pPr marL="0" indent="0">
              <a:buNone/>
            </a:pPr>
            <a:r>
              <a:rPr lang="ru-RU" dirty="0"/>
              <a:t>31-20=11    О</a:t>
            </a:r>
          </a:p>
          <a:p>
            <a:pPr marL="0" indent="0">
              <a:buNone/>
            </a:pPr>
            <a:r>
              <a:rPr lang="ru-RU" dirty="0"/>
              <a:t>18-9=9        М</a:t>
            </a:r>
          </a:p>
          <a:p>
            <a:pPr marL="0" indent="0">
              <a:buNone/>
            </a:pPr>
            <a:r>
              <a:rPr lang="ru-RU" dirty="0"/>
              <a:t>18-6=12      Г</a:t>
            </a:r>
          </a:p>
          <a:p>
            <a:pPr marL="0" indent="0">
              <a:buNone/>
            </a:pPr>
            <a:r>
              <a:rPr lang="ru-RU" dirty="0"/>
              <a:t>9+9=18        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20-4=16       О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11+4=15      Г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10+9= 19     Н   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40-20=20     И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11+10=21    К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16-3=13       О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24-2=22       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1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3082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Три угла, три стороны. Могут разной быть длины. </a:t>
            </a:r>
          </a:p>
          <a:p>
            <a:pPr marL="0" indent="0">
              <a:buNone/>
            </a:pPr>
            <a:r>
              <a:rPr lang="ru-RU" dirty="0"/>
              <a:t>Если стукнешь по углам, </a:t>
            </a:r>
          </a:p>
          <a:p>
            <a:pPr marL="0" indent="0">
              <a:buNone/>
            </a:pPr>
            <a:r>
              <a:rPr lang="ru-RU" dirty="0"/>
              <a:t>То скорей подскочишь сам!</a:t>
            </a:r>
          </a:p>
          <a:p>
            <a:endParaRPr lang="ru-RU" dirty="0"/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28800"/>
            <a:ext cx="3246512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23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1556792"/>
            <a:ext cx="57709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Четыре угла и четыре сторонки,</a:t>
            </a:r>
          </a:p>
          <a:p>
            <a:pPr marL="0" indent="0">
              <a:buNone/>
            </a:pPr>
            <a:r>
              <a:rPr lang="ru-RU" dirty="0"/>
              <a:t>Похожи точно родные сестрёнки.</a:t>
            </a:r>
          </a:p>
          <a:p>
            <a:pPr marL="0" indent="0">
              <a:buNone/>
            </a:pPr>
            <a:r>
              <a:rPr lang="ru-RU" dirty="0"/>
              <a:t>В ворота его не закатишь, как мяч,</a:t>
            </a:r>
          </a:p>
          <a:p>
            <a:pPr marL="0" indent="0">
              <a:buNone/>
            </a:pPr>
            <a:r>
              <a:rPr lang="ru-RU" dirty="0"/>
              <a:t>И он за тобою не пустится вскачь.</a:t>
            </a:r>
          </a:p>
          <a:p>
            <a:pPr marL="0" indent="0">
              <a:buNone/>
            </a:pPr>
            <a:r>
              <a:rPr lang="ru-RU" dirty="0"/>
              <a:t>Фигура знакома для многих ребят.</a:t>
            </a:r>
          </a:p>
          <a:p>
            <a:pPr marL="0" indent="0">
              <a:buNone/>
            </a:pPr>
            <a:r>
              <a:rPr lang="ru-RU" dirty="0"/>
              <a:t>Его вы узнали? Ведь это …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86" r="18709"/>
          <a:stretch/>
        </p:blipFill>
        <p:spPr bwMode="auto">
          <a:xfrm>
            <a:off x="6185268" y="1988840"/>
            <a:ext cx="2520280" cy="304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79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Треугольник сунул нос. </a:t>
            </a:r>
          </a:p>
          <a:p>
            <a:pPr marL="0" indent="0">
              <a:buNone/>
            </a:pPr>
            <a:r>
              <a:rPr lang="ru-RU" dirty="0"/>
              <a:t>В реактивный пылесос. </a:t>
            </a:r>
          </a:p>
          <a:p>
            <a:pPr marL="0" indent="0">
              <a:buNone/>
            </a:pPr>
            <a:r>
              <a:rPr lang="ru-RU" dirty="0"/>
              <a:t>А без носа он, – о, боже! – Стал на юбочку похожим. </a:t>
            </a:r>
          </a:p>
          <a:p>
            <a:pPr marL="0" indent="0">
              <a:buNone/>
            </a:pPr>
            <a:r>
              <a:rPr lang="ru-RU" dirty="0"/>
              <a:t>Интереснее всего,</a:t>
            </a:r>
          </a:p>
          <a:p>
            <a:pPr marL="0" indent="0">
              <a:buNone/>
            </a:pPr>
            <a:r>
              <a:rPr lang="ru-RU" dirty="0"/>
              <a:t> Как теперь зовут его?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0629"/>
            <a:ext cx="4038600" cy="304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76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844824"/>
            <a:ext cx="483488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 мяче футбольном нашем</a:t>
            </a:r>
          </a:p>
          <a:p>
            <a:pPr marL="0" indent="0">
              <a:buNone/>
            </a:pPr>
            <a:r>
              <a:rPr lang="ru-RU" dirty="0"/>
              <a:t>Черным цветом он закрашен.</a:t>
            </a:r>
          </a:p>
          <a:p>
            <a:endParaRPr lang="ru-RU" dirty="0"/>
          </a:p>
        </p:txBody>
      </p:sp>
      <p:pic>
        <p:nvPicPr>
          <p:cNvPr id="410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916832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31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DA86F01-0A7C-4B5D-ABA2-035C45E855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755"/>
          <a:stretch/>
        </p:blipFill>
        <p:spPr>
          <a:xfrm>
            <a:off x="0" y="1196752"/>
            <a:ext cx="9144000" cy="274050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53901F2-CC87-414D-A9F3-8845CD8918A2}"/>
              </a:ext>
            </a:extLst>
          </p:cNvPr>
          <p:cNvSpPr/>
          <p:nvPr/>
        </p:nvSpPr>
        <p:spPr>
          <a:xfrm>
            <a:off x="179512" y="1412776"/>
            <a:ext cx="6552728" cy="24482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18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0C330A3-E96D-4793-977D-468B2B18FA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/>
          <a:stretch/>
        </p:blipFill>
        <p:spPr>
          <a:xfrm>
            <a:off x="25646" y="1124744"/>
            <a:ext cx="9144000" cy="302853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C6DC602-B0D3-4B36-A8A7-99949A67567C}"/>
              </a:ext>
            </a:extLst>
          </p:cNvPr>
          <p:cNvSpPr/>
          <p:nvPr/>
        </p:nvSpPr>
        <p:spPr>
          <a:xfrm>
            <a:off x="2771800" y="1414874"/>
            <a:ext cx="5688632" cy="24482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1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0D7895-59F9-403D-B31D-4666423889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475"/>
          <a:stretch/>
        </p:blipFill>
        <p:spPr>
          <a:xfrm>
            <a:off x="39457" y="1196752"/>
            <a:ext cx="9144000" cy="3280545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CBD04BB-173E-4070-B6ED-29FD5B2B24D5}"/>
              </a:ext>
            </a:extLst>
          </p:cNvPr>
          <p:cNvSpPr/>
          <p:nvPr/>
        </p:nvSpPr>
        <p:spPr>
          <a:xfrm>
            <a:off x="2267744" y="1772816"/>
            <a:ext cx="6839744" cy="24482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66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94</TotalTime>
  <Words>347</Words>
  <Application>Microsoft Office PowerPoint</Application>
  <PresentationFormat>Экран (4:3)</PresentationFormat>
  <Paragraphs>56</Paragraphs>
  <Slides>17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Bahnschrift Light</vt:lpstr>
      <vt:lpstr>Calibri</vt:lpstr>
      <vt:lpstr>Times New Roman</vt:lpstr>
      <vt:lpstr>Verdana</vt:lpstr>
      <vt:lpstr>Тема Office</vt:lpstr>
      <vt:lpstr>Слайд Microsoft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 января. Классная работа.</dc:title>
  <dc:creator>Ольга</dc:creator>
  <cp:lastModifiedBy>rfnz-cfa1991@yandex.ru</cp:lastModifiedBy>
  <cp:revision>10</cp:revision>
  <dcterms:created xsi:type="dcterms:W3CDTF">2023-01-21T11:46:11Z</dcterms:created>
  <dcterms:modified xsi:type="dcterms:W3CDTF">2025-01-29T05:13:49Z</dcterms:modified>
</cp:coreProperties>
</file>