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008000"/>
    <a:srgbClr val="85DFFF"/>
    <a:srgbClr val="FFFF00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109" d="100"/>
          <a:sy n="109" d="100"/>
        </p:scale>
        <p:origin x="168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XtiFrQGtT4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556792"/>
            <a:ext cx="7488832" cy="37209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836712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Candara" pitchFamily="34" charset="0"/>
              </a:rPr>
              <a:t>Параллельно с ресторанами Тиньков создаёт завод по производству полуфабрикатов, назвав его «Дарья», в честь своей любимой дочери. </a:t>
            </a:r>
            <a:endParaRPr lang="ru-RU" sz="2400" dirty="0">
              <a:latin typeface="Candara" pitchFamily="34" charset="0"/>
            </a:endParaRPr>
          </a:p>
        </p:txBody>
      </p:sp>
      <p:pic>
        <p:nvPicPr>
          <p:cNvPr id="23554" name="Picture 2" descr="img-721-148226636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2348880"/>
            <a:ext cx="6087010" cy="39189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980728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ndara" pitchFamily="34" charset="0"/>
              </a:rPr>
              <a:t>В 2006-м Тиньков создал «</a:t>
            </a:r>
            <a:r>
              <a:rPr lang="ru-RU" sz="2400" dirty="0" err="1" smtClean="0">
                <a:latin typeface="Candara" pitchFamily="34" charset="0"/>
              </a:rPr>
              <a:t>Тинькофф</a:t>
            </a:r>
            <a:r>
              <a:rPr lang="ru-RU" sz="2400" dirty="0" smtClean="0">
                <a:latin typeface="Candara" pitchFamily="34" charset="0"/>
              </a:rPr>
              <a:t> Банк», отличавшийся от своих собратьев тем, что обслуживался дистанционно. </a:t>
            </a:r>
            <a:endParaRPr lang="ru-RU" sz="2400" dirty="0">
              <a:latin typeface="Candara" pitchFamily="34" charset="0"/>
            </a:endParaRPr>
          </a:p>
        </p:txBody>
      </p:sp>
      <p:pic>
        <p:nvPicPr>
          <p:cNvPr id="24578" name="Picture 2" descr="Олег Тиньков владелец «Тинькофф Банка»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2564904"/>
            <a:ext cx="4752528" cy="34429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836712"/>
            <a:ext cx="7776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Candara" pitchFamily="34" charset="0"/>
              </a:rPr>
              <a:t>В личной жизни успешного бизнесмена все так же хорошо, как и в бизнесе. Еще в годы студенчества он встретил свою будущую супругу </a:t>
            </a:r>
            <a:r>
              <a:rPr lang="ru-RU" sz="2400" dirty="0" err="1" smtClean="0">
                <a:latin typeface="Candara" pitchFamily="34" charset="0"/>
              </a:rPr>
              <a:t>Рину</a:t>
            </a:r>
            <a:r>
              <a:rPr lang="ru-RU" sz="2400" dirty="0" smtClean="0">
                <a:latin typeface="Candara" pitchFamily="34" charset="0"/>
              </a:rPr>
              <a:t> </a:t>
            </a:r>
            <a:r>
              <a:rPr lang="ru-RU" sz="2400" dirty="0" err="1" smtClean="0">
                <a:latin typeface="Candara" pitchFamily="34" charset="0"/>
              </a:rPr>
              <a:t>Восман</a:t>
            </a:r>
            <a:r>
              <a:rPr lang="ru-RU" sz="2400" dirty="0" smtClean="0">
                <a:latin typeface="Candara" pitchFamily="34" charset="0"/>
              </a:rPr>
              <a:t>, и она стала любовью всей его жизни. </a:t>
            </a:r>
          </a:p>
          <a:p>
            <a:pPr algn="just"/>
            <a:r>
              <a:rPr lang="ru-RU" sz="2400" dirty="0" smtClean="0">
                <a:latin typeface="Candara" pitchFamily="34" charset="0"/>
              </a:rPr>
              <a:t>Стаж их семейной жизни насчитывает уже тридцать лет.</a:t>
            </a:r>
            <a:endParaRPr lang="ru-RU" sz="2400" dirty="0">
              <a:latin typeface="Candara" pitchFamily="34" charset="0"/>
            </a:endParaRPr>
          </a:p>
        </p:txBody>
      </p:sp>
      <p:pic>
        <p:nvPicPr>
          <p:cNvPr id="25602" name="Picture 2" descr="Олег Тиньков и его жена Рина Восман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9160" y="2996952"/>
            <a:ext cx="4159064" cy="33198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755576" y="836712"/>
            <a:ext cx="770485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ndara" pitchFamily="34" charset="0"/>
                <a:ea typeface="Times New Roman" pitchFamily="18" charset="0"/>
                <a:cs typeface="Arial" pitchFamily="34" charset="0"/>
              </a:rPr>
              <a:t>В этом браке у супругов родилась дочь Дарья и два сына Павел и Роман.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Candara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ndara" pitchFamily="34" charset="0"/>
                <a:ea typeface="Calibri" pitchFamily="34" charset="0"/>
                <a:cs typeface="Times New Roman" pitchFamily="18" charset="0"/>
              </a:rPr>
              <a:t>Олег очень дорожит своей семьей, и считает, что это самое большое достижение, которое выпало ему в жизни.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26626" name="Picture 2" descr="Олег Тиньков с семьей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2780928"/>
            <a:ext cx="5184575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700808"/>
            <a:ext cx="7200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Спасибо за внимание!</a:t>
            </a:r>
            <a:endParaRPr lang="ru-RU" sz="72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95536" y="4437112"/>
            <a:ext cx="835292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ndara" pitchFamily="34" charset="0"/>
                <a:ea typeface="Calibri" pitchFamily="34" charset="0"/>
                <a:cs typeface="Arial" pitchFamily="34" charset="0"/>
              </a:rPr>
              <a:t>Олег Юрьевич Тиньков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ndara" pitchFamily="34" charset="0"/>
                <a:ea typeface="Calibri" pitchFamily="34" charset="0"/>
                <a:cs typeface="Arial" pitchFamily="34" charset="0"/>
              </a:rPr>
              <a:t>  —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  <a:ea typeface="Calibri" pitchFamily="34" charset="0"/>
                <a:cs typeface="Arial" pitchFamily="34" charset="0"/>
              </a:rPr>
              <a:t>российский предприниматель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ndara" pitchFamily="34" charset="0"/>
                <a:ea typeface="Calibri" pitchFamily="34" charset="0"/>
                <a:cs typeface="Arial" pitchFamily="34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ndara" pitchFamily="34" charset="0"/>
                <a:ea typeface="Calibri" pitchFamily="34" charset="0"/>
                <a:cs typeface="Arial" pitchFamily="34" charset="0"/>
              </a:rPr>
              <a:t>По данным журнала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ndara" pitchFamily="34" charset="0"/>
                <a:ea typeface="Calibri" pitchFamily="34" charset="0"/>
                <a:cs typeface="Arial" pitchFamily="34" charset="0"/>
              </a:rPr>
              <a:t>Forbes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ndara" pitchFamily="34" charset="0"/>
                <a:ea typeface="Calibri" pitchFamily="34" charset="0"/>
                <a:cs typeface="Arial" pitchFamily="34" charset="0"/>
              </a:rPr>
              <a:t>, в 2014 году занимал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ndara" pitchFamily="34" charset="0"/>
                <a:ea typeface="Calibri" pitchFamily="34" charset="0"/>
                <a:cs typeface="Arial" pitchFamily="34" charset="0"/>
              </a:rPr>
              <a:t>1210-е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ndara" pitchFamily="34" charset="0"/>
                <a:ea typeface="Calibri" pitchFamily="34" charset="0"/>
                <a:cs typeface="Arial" pitchFamily="34" charset="0"/>
              </a:rPr>
              <a:t> место в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  <a:ea typeface="Calibri" pitchFamily="34" charset="0"/>
                <a:cs typeface="Arial" pitchFamily="34" charset="0"/>
              </a:rPr>
              <a:t>списке наиболее состоятельных людей мира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ndara" pitchFamily="34" charset="0"/>
                <a:ea typeface="Calibri" pitchFamily="34" charset="0"/>
                <a:cs typeface="Arial" pitchFamily="34" charset="0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ndara" pitchFamily="34" charset="0"/>
                <a:ea typeface="Calibri" pitchFamily="34" charset="0"/>
                <a:cs typeface="Arial" pitchFamily="34" charset="0"/>
              </a:rPr>
              <a:t>В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  <a:ea typeface="Calibri" pitchFamily="34" charset="0"/>
                <a:cs typeface="Arial" pitchFamily="34" charset="0"/>
              </a:rPr>
              <a:t>списке богатейших бизнесменов России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ndara" pitchFamily="34" charset="0"/>
                <a:ea typeface="Calibri" pitchFamily="34" charset="0"/>
                <a:cs typeface="Arial" pitchFamily="34" charset="0"/>
              </a:rPr>
              <a:t> в 2017 году занимает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ndara" pitchFamily="34" charset="0"/>
                <a:ea typeface="Calibri" pitchFamily="34" charset="0"/>
                <a:cs typeface="Arial" pitchFamily="34" charset="0"/>
              </a:rPr>
              <a:t>79-е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ndara" pitchFamily="34" charset="0"/>
                <a:ea typeface="Calibri" pitchFamily="34" charset="0"/>
                <a:cs typeface="Arial" pitchFamily="34" charset="0"/>
              </a:rPr>
              <a:t> место с состоянием 1,2 миллиарда долларов.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3074" name="Picture 2" descr="Oleg-Tinkov-vikupil-mln-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764704"/>
            <a:ext cx="4641929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26280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4" descr="https://tbank.su/wp-content/uploads/2017/05/oleg-tinkov-v-detst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5" y="2852936"/>
            <a:ext cx="2365977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755576" y="764704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Candara" pitchFamily="34" charset="0"/>
              </a:rPr>
              <a:t>Родился Олег Юрьевич 25 декабря 1967 года, в поселке Полысаево (Кемеровская область) в семье рабочих. Отец – Юрий Тимофеевич Тиньков, шахтер. </a:t>
            </a:r>
          </a:p>
          <a:p>
            <a:pPr algn="just"/>
            <a:r>
              <a:rPr lang="ru-RU" sz="2400" dirty="0" smtClean="0">
                <a:latin typeface="Candara" pitchFamily="34" charset="0"/>
              </a:rPr>
              <a:t>Мать – Валентина Владимировна </a:t>
            </a:r>
            <a:r>
              <a:rPr lang="ru-RU" sz="2400" dirty="0" err="1" smtClean="0">
                <a:latin typeface="Candara" pitchFamily="34" charset="0"/>
              </a:rPr>
              <a:t>Тинькова</a:t>
            </a:r>
            <a:r>
              <a:rPr lang="ru-RU" sz="2400" dirty="0" smtClean="0">
                <a:latin typeface="Candara" pitchFamily="34" charset="0"/>
              </a:rPr>
              <a:t>, швея.</a:t>
            </a:r>
            <a:endParaRPr lang="ru-RU" sz="2400" dirty="0">
              <a:latin typeface="Candara" pitchFamily="34" charset="0"/>
            </a:endParaRPr>
          </a:p>
        </p:txBody>
      </p:sp>
      <p:pic>
        <p:nvPicPr>
          <p:cNvPr id="16387" name="Picture 3" descr="09_big"/>
          <p:cNvPicPr>
            <a:picLocks noChangeAspect="1" noChangeArrowheads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2852936"/>
            <a:ext cx="4408069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836712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Candara" pitchFamily="34" charset="0"/>
              </a:rPr>
              <a:t>С 12 лет Тиньков увлёкся шоссейным велоспортом, Выиграл ряд соревнований, а в 1984 году (17 лет) получил разряд кандидата в мастера спорта.</a:t>
            </a:r>
            <a:endParaRPr lang="ru-RU" sz="2400" dirty="0">
              <a:latin typeface="Candara" pitchFamily="34" charset="0"/>
            </a:endParaRPr>
          </a:p>
        </p:txBody>
      </p:sp>
      <p:pic>
        <p:nvPicPr>
          <p:cNvPr id="17410" name="Рисунок 16" descr="https://avatars.mds.yandex.net/get-pdb/1008348/0b78c338-b995-4c70-b4dc-7085e93d90c8/s120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2276872"/>
            <a:ext cx="6984776" cy="39191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3" descr="https://manygoodtips.com/uploads/6671712a5b/a880bbf16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831"/>
          <a:stretch>
            <a:fillRect/>
          </a:stretch>
        </p:blipFill>
        <p:spPr bwMode="auto">
          <a:xfrm>
            <a:off x="827584" y="1484784"/>
            <a:ext cx="3312368" cy="41513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572000" y="1484784"/>
            <a:ext cx="3888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ndara" pitchFamily="34" charset="0"/>
              </a:rPr>
              <a:t>В 1986—1988 годах служил в армии на Дальнем Востоке — в Находке  и  Николаевске-на-Амуре.</a:t>
            </a:r>
            <a:endParaRPr lang="ru-RU" sz="2400" dirty="0">
              <a:latin typeface="Candar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2019-MiningUniSP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996952"/>
            <a:ext cx="6903062" cy="32260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755576" y="980728"/>
            <a:ext cx="788436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ndara" pitchFamily="34" charset="0"/>
                <a:ea typeface="Times New Roman" pitchFamily="18" charset="0"/>
                <a:cs typeface="Arial" pitchFamily="34" charset="0"/>
              </a:rPr>
              <a:t>В 1988 году Олег Тиньков поступает в Ленинградский горный институт. Учебное заведение с большим числом иностранных студентов открывало широкие возможности для торговли.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Candara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836712"/>
            <a:ext cx="75608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Candara" pitchFamily="34" charset="0"/>
              </a:rPr>
              <a:t>Торговлей он занимался вместе со своей будущей женой эстонкой </a:t>
            </a:r>
            <a:r>
              <a:rPr lang="ru-RU" sz="2400" b="1" dirty="0" err="1" smtClean="0">
                <a:latin typeface="Candara" pitchFamily="34" charset="0"/>
              </a:rPr>
              <a:t>Риной</a:t>
            </a:r>
            <a:r>
              <a:rPr lang="ru-RU" sz="2400" b="1" dirty="0" smtClean="0">
                <a:latin typeface="Candara" pitchFamily="34" charset="0"/>
              </a:rPr>
              <a:t> </a:t>
            </a:r>
            <a:r>
              <a:rPr lang="ru-RU" sz="2400" b="1" dirty="0" err="1" smtClean="0">
                <a:latin typeface="Candara" pitchFamily="34" charset="0"/>
              </a:rPr>
              <a:t>Восман</a:t>
            </a:r>
            <a:r>
              <a:rPr lang="ru-RU" sz="2400" b="1" dirty="0" smtClean="0">
                <a:latin typeface="Candara" pitchFamily="34" charset="0"/>
              </a:rPr>
              <a:t> </a:t>
            </a:r>
            <a:r>
              <a:rPr lang="ru-RU" sz="2400" dirty="0" smtClean="0">
                <a:latin typeface="Candara" pitchFamily="34" charset="0"/>
              </a:rPr>
              <a:t>и сокурсниками — </a:t>
            </a:r>
            <a:r>
              <a:rPr lang="ru-RU" sz="2400" b="1" dirty="0" smtClean="0">
                <a:latin typeface="Candara" pitchFamily="34" charset="0"/>
              </a:rPr>
              <a:t>Олегом Жеребцовым </a:t>
            </a:r>
            <a:r>
              <a:rPr lang="ru-RU" sz="2400" dirty="0" smtClean="0">
                <a:latin typeface="Candara" pitchFamily="34" charset="0"/>
              </a:rPr>
              <a:t>(впоследствии основатель сети магазинов «Лента»), и </a:t>
            </a:r>
            <a:r>
              <a:rPr lang="ru-RU" sz="2400" b="1" dirty="0" smtClean="0">
                <a:latin typeface="Candara" pitchFamily="34" charset="0"/>
              </a:rPr>
              <a:t>Андреем Рогачёвым </a:t>
            </a:r>
            <a:r>
              <a:rPr lang="ru-RU" sz="2400" dirty="0" smtClean="0">
                <a:latin typeface="Candara" pitchFamily="34" charset="0"/>
              </a:rPr>
              <a:t>(основатель сети магазинов «Пятёрочка»).</a:t>
            </a:r>
            <a:endParaRPr lang="ru-RU" sz="2400" dirty="0">
              <a:latin typeface="Candara" pitchFamily="34" charset="0"/>
            </a:endParaRPr>
          </a:p>
        </p:txBody>
      </p:sp>
      <p:pic>
        <p:nvPicPr>
          <p:cNvPr id="20482" name="Picture 2" descr="b107dd3decbe32896bc16f846244862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2996952"/>
            <a:ext cx="2088232" cy="28868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3" name="Picture 3" descr="tR9dFYoqzo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248" r="35309"/>
          <a:stretch>
            <a:fillRect/>
          </a:stretch>
        </p:blipFill>
        <p:spPr bwMode="auto">
          <a:xfrm>
            <a:off x="5148064" y="2996951"/>
            <a:ext cx="1970386" cy="28803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331640" y="5949280"/>
            <a:ext cx="59516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/>
              <a:t>Олег Жеребцов		Андрей Рогачев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i_0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1015" y="3244510"/>
            <a:ext cx="4503233" cy="30800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683568" y="692696"/>
            <a:ext cx="784887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ndara" pitchFamily="34" charset="0"/>
                <a:ea typeface="Calibri" pitchFamily="34" charset="0"/>
                <a:cs typeface="Times New Roman" pitchFamily="18" charset="0"/>
              </a:rPr>
              <a:t>В 1992 году  воплотил в жизнь свой первый проект - стал создателем торговой компании под названием «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Candara" pitchFamily="34" charset="0"/>
                <a:ea typeface="Calibri" pitchFamily="34" charset="0"/>
                <a:cs typeface="Times New Roman" pitchFamily="18" charset="0"/>
              </a:rPr>
              <a:t>Петросиб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ndara" pitchFamily="34" charset="0"/>
                <a:ea typeface="Calibri" pitchFamily="34" charset="0"/>
                <a:cs typeface="Times New Roman" pitchFamily="18" charset="0"/>
              </a:rPr>
              <a:t>» (Петербург-Сибирь). Они торговали оргтехникой из Сингапура сначала на родине, а потом постепенно вышли на европейский уровень и добрались до Германии и Польши.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Ресторан «Тинькофф»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3573016"/>
            <a:ext cx="5999011" cy="23144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203848" y="6021288"/>
            <a:ext cx="32085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/>
              <a:t>Ресторан «</a:t>
            </a:r>
            <a:r>
              <a:rPr lang="ru-RU" sz="2400" i="1" dirty="0" err="1" smtClean="0"/>
              <a:t>Тинькофф</a:t>
            </a:r>
            <a:r>
              <a:rPr lang="ru-RU" sz="2400" i="1" dirty="0" smtClean="0"/>
              <a:t>»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836712"/>
            <a:ext cx="75608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Candara" pitchFamily="34" charset="0"/>
              </a:rPr>
              <a:t>В 1998-м Олегу Тиньков  вкладывает средства в организацию первого российского пивоваренного ресторана «</a:t>
            </a:r>
            <a:r>
              <a:rPr lang="ru-RU" sz="2400" dirty="0" err="1" smtClean="0">
                <a:latin typeface="Candara" pitchFamily="34" charset="0"/>
              </a:rPr>
              <a:t>Тинькофф</a:t>
            </a:r>
            <a:r>
              <a:rPr lang="ru-RU" sz="2400" dirty="0" smtClean="0">
                <a:latin typeface="Candara" pitchFamily="34" charset="0"/>
              </a:rPr>
              <a:t>». Спустя год он становится владельцем целой сети таких ресторанов. </a:t>
            </a:r>
          </a:p>
          <a:p>
            <a:pPr algn="just"/>
            <a:r>
              <a:rPr lang="ru-RU" sz="2400" dirty="0" smtClean="0">
                <a:latin typeface="Candara" pitchFamily="34" charset="0"/>
              </a:rPr>
              <a:t>Но и этим делом он вскоре пресытился, и продал бизнес одной из шведских компаний за 200 миллионов долларов.</a:t>
            </a:r>
            <a:endParaRPr lang="ru-RU" sz="2400" dirty="0">
              <a:latin typeface="Candar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Другая 27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36609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</TotalTime>
  <Words>352</Words>
  <Application>Microsoft Office PowerPoint</Application>
  <PresentationFormat>Экран (4:3)</PresentationFormat>
  <Paragraphs>21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Candara</vt:lpstr>
      <vt:lpstr>Times New Roman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Шаблон Фокиной Л. П.</dc:creator>
  <cp:lastModifiedBy>Пользователь Windows</cp:lastModifiedBy>
  <cp:revision>71</cp:revision>
  <dcterms:created xsi:type="dcterms:W3CDTF">2014-07-06T18:18:01Z</dcterms:created>
  <dcterms:modified xsi:type="dcterms:W3CDTF">2022-01-04T07:09:24Z</dcterms:modified>
</cp:coreProperties>
</file>