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1462C69-3414-4088-AB14-9C59CF852CA9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2E92F25-696B-4A04-AD96-963B741596E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33128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Деловая – игра 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«Этапы трудоустройства специалиста по гостеприимству»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3645024"/>
            <a:ext cx="3309803" cy="20366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672408" cy="305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68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этап «Написание резюме»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488948" cy="3985668"/>
          </a:xfrm>
        </p:spPr>
        <p:txBody>
          <a:bodyPr>
            <a:normAutofit fontScale="25000" lnSpcReduction="20000"/>
          </a:bodyPr>
          <a:lstStyle/>
          <a:p>
            <a:pPr marL="68580" indent="0"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Резюме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составляется в произвольной форме и должно содержать следующие данные:</a:t>
            </a:r>
          </a:p>
          <a:p>
            <a:pPr marL="68580" indent="0">
              <a:buNone/>
            </a:pPr>
            <a:endParaRPr lang="ru-RU" sz="4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Ф.И.О., год рождения (возраст), адрес, контактные телефоны, электронный адрес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(1 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- цель (указать вакансию, на которую претендуете)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(1 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дата окончания учебы; название учебного заведения, специальность присвоенная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квалификация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- дополнительное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дополнительные навыки(1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ваши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преимущества 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балл).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 algn="r">
              <a:buNone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выполнения 10 минут. </a:t>
            </a:r>
          </a:p>
          <a:p>
            <a:pPr marL="68580" indent="0">
              <a:buNone/>
            </a:pPr>
            <a:endParaRPr lang="ru-RU" sz="5600" dirty="0" smtClean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365104"/>
            <a:ext cx="245653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19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этап  « Тестирование специалиста по гостеприимству»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057676"/>
          </a:xfrm>
        </p:spPr>
        <p:txBody>
          <a:bodyPr>
            <a:normAutofit fontScale="92500" lnSpcReduction="20000"/>
          </a:bodyPr>
          <a:lstStyle/>
          <a:p>
            <a:pPr marL="6858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Прошу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вас открыть систему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Проколледж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в тестовой оболочке пройти тест по определению ваших профессиональных навыков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(Задание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проколледже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 этап «Тестирование специалистов по гостеприимству».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 каждый правильный ответ  в тесте присваивается 1 бал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max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количество баллов 20).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 algn="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Время на выполнение конкурса: 10 минут.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73016"/>
            <a:ext cx="1584176" cy="200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16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  « Практические умения специалиста по гостеприимству»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632964" cy="4129684"/>
          </a:xfrm>
        </p:spPr>
        <p:txBody>
          <a:bodyPr>
            <a:normAutofit fontScale="92500" lnSpcReduction="10000"/>
          </a:bodyPr>
          <a:lstStyle/>
          <a:p>
            <a:pPr marL="68580" indent="0" algn="ctr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Задание 1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580" indent="0" algn="ctr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уборки номера горничной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выдается бланк с этапами уборки гостиничного номера,  необходимо из предложенных этапов выстроить этапы в правильной последовательности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858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каждый правильный ответ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1балл</a:t>
            </a:r>
          </a:p>
          <a:p>
            <a:pPr marL="68580" indent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(максимально 21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бал)</a:t>
            </a:r>
          </a:p>
          <a:p>
            <a:pPr marL="68580" indent="0" algn="r">
              <a:buNone/>
            </a:pPr>
            <a:endParaRPr lang="ru-RU" dirty="0"/>
          </a:p>
          <a:p>
            <a:pPr marL="68580" indent="0"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выполнения 5 минут.</a:t>
            </a:r>
          </a:p>
          <a:p>
            <a:pPr algn="r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61048"/>
            <a:ext cx="2585864" cy="210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29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 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Практические умения специалиста по гостеприимству»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6940" cy="4057676"/>
          </a:xfrm>
        </p:spPr>
        <p:txBody>
          <a:bodyPr>
            <a:normAutofit fontScale="92500" lnSpcReduction="10000"/>
          </a:bodyPr>
          <a:lstStyle/>
          <a:p>
            <a:pPr marL="68580" indent="0" algn="ctr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Задание 2.Скоростное сложение полотенца в  декоративную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форму</a:t>
            </a: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полностью творческий, эталонов нет.</a:t>
            </a: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каждую сложенную форму из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полотенец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5 баллов.</a:t>
            </a: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выполнения 5 минут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683" y="3861048"/>
            <a:ext cx="2516588" cy="1814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63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этап  « Практические умения специалиста по гостеприимству»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344932" cy="3985668"/>
          </a:xfrm>
        </p:spPr>
        <p:txBody>
          <a:bodyPr>
            <a:normAutofit lnSpcReduction="10000"/>
          </a:bodyPr>
          <a:lstStyle/>
          <a:p>
            <a:pPr marL="68580" indent="0" algn="ctr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Задание 3.Сервировка стола в номере клиента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предложенных предметов в комплекте за сервируйте стол в номере клиента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правильную сервировку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стола </a:t>
            </a:r>
          </a:p>
          <a:p>
            <a:pPr marL="6858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номере клиента –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5 баллов.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 algn="r">
              <a:buNone/>
            </a:pPr>
            <a:endParaRPr lang="ru-RU" dirty="0"/>
          </a:p>
          <a:p>
            <a:pPr marL="68580" indent="0" algn="r">
              <a:buNone/>
            </a:pPr>
            <a:r>
              <a:rPr lang="ru-RU" dirty="0" smtClean="0"/>
              <a:t>Время </a:t>
            </a:r>
            <a:r>
              <a:rPr lang="ru-RU" dirty="0"/>
              <a:t>выполнения 5 минут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26937"/>
            <a:ext cx="2376263" cy="167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22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этап  «Портфолио»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844824"/>
            <a:ext cx="7344932" cy="4536504"/>
          </a:xfrm>
        </p:spPr>
        <p:txBody>
          <a:bodyPr>
            <a:normAutofit fontScale="47500" lnSpcReduction="20000"/>
          </a:bodyPr>
          <a:lstStyle/>
          <a:p>
            <a:pPr marL="68580" indent="0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создании 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портфолио необходимо было придерживаться следующей структуры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68580" indent="0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1.Титульный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лист (Ф.И.О., фото, сведение об авторе)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2. Какую вакансию предполагаете занять в отеле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3.Образование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4.Опыт работы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5.Личные качества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6.Профессиональные навыки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7.Достижения (участие в конкурсах проф. мастерства, олимпиадах)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 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8.Дополнительные сведения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9.Контактные данные: номер телефона, электронный адрес, ссылки на страницы в соц. сетях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(2 балла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8580" indent="0"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2900" i="1" dirty="0">
                <a:latin typeface="Times New Roman" pitchFamily="18" charset="0"/>
                <a:cs typeface="Times New Roman" pitchFamily="18" charset="0"/>
              </a:rPr>
              <a:t>За качественно выполненную </a:t>
            </a:r>
            <a:endParaRPr lang="ru-RU" sz="2900" i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презентацию </a:t>
            </a:r>
            <a:r>
              <a:rPr lang="ru-RU" sz="2900" i="1" dirty="0">
                <a:latin typeface="Times New Roman" pitchFamily="18" charset="0"/>
                <a:cs typeface="Times New Roman" pitchFamily="18" charset="0"/>
              </a:rPr>
              <a:t>присваивается 16 баллов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i="1" dirty="0"/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 algn="r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  <a:p>
            <a:pPr marL="68580" indent="0" algn="r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Время на выполнение конкурса:  задание выполняется заранее.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4365104"/>
            <a:ext cx="268644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96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этап  «Собеседование»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800"/>
            <a:ext cx="7488832" cy="4608512"/>
          </a:xfrm>
        </p:spPr>
        <p:txBody>
          <a:bodyPr>
            <a:normAutofit fontScale="25000" lnSpcReduction="20000"/>
          </a:bodyPr>
          <a:lstStyle/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На данном этапе участники защищают перед жюри портфолио выполненное в 4 этапе. Выступление сопровождается презентацией. </a:t>
            </a: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68580" indent="0">
              <a:buNone/>
            </a:pPr>
            <a:r>
              <a:rPr lang="ru-RU" sz="5600" b="1" i="1" dirty="0">
                <a:latin typeface="Times New Roman" pitchFamily="18" charset="0"/>
                <a:cs typeface="Times New Roman" pitchFamily="18" charset="0"/>
              </a:rPr>
              <a:t>Критерии оценки 5-го этапа: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1.Владение речью (в </a:t>
            </a:r>
            <a:r>
              <a:rPr lang="ru-RU" sz="5600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. грамотность речи и деловой этикет)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2.Общее впечатление, стиль написания, акценты, грамотность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3.Соответствие стандартам внешнего вида студента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4.Стиль работы (культура поведения, манеры держаться, двигаться)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5.Творческий подход и оригинальность предлагаемых решений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6.Общее впечатление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7. Ответы на вопросы жюри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(2 балла).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68580" indent="0">
              <a:buNone/>
            </a:pPr>
            <a:r>
              <a:rPr lang="ru-RU" sz="5600" i="1" dirty="0">
                <a:latin typeface="Times New Roman" pitchFamily="18" charset="0"/>
                <a:cs typeface="Times New Roman" pitchFamily="18" charset="0"/>
              </a:rPr>
              <a:t>Максимальное количество балов </a:t>
            </a:r>
            <a:r>
              <a:rPr lang="ru-RU" sz="5600" b="1" i="1" u="sng" dirty="0">
                <a:latin typeface="Times New Roman" pitchFamily="18" charset="0"/>
                <a:cs typeface="Times New Roman" pitchFamily="18" charset="0"/>
              </a:rPr>
              <a:t>14 баллов.</a:t>
            </a:r>
            <a:endParaRPr lang="ru-RU" sz="5600" b="1" u="sng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sz="5600" dirty="0"/>
              <a:t> </a:t>
            </a:r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 algn="r">
              <a:buNone/>
            </a:pP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68580" indent="0" algn="r"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Регламент 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выступления, с</a:t>
            </a:r>
            <a:r>
              <a:rPr lang="ru-RU" sz="5600" b="1" i="1" dirty="0">
                <a:latin typeface="Times New Roman" pitchFamily="18" charset="0"/>
                <a:cs typeface="Times New Roman" pitchFamily="18" charset="0"/>
              </a:rPr>
              <a:t>трого 3 минуты на каждого участника. </a:t>
            </a:r>
            <a:endParaRPr lang="ru-RU" sz="5600" b="1" dirty="0">
              <a:latin typeface="Times New Roman" pitchFamily="18" charset="0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dirty="0"/>
              <a:t> 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77072"/>
            <a:ext cx="273630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Подведение итогов игры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269" y="2324100"/>
            <a:ext cx="2898475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58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112</TotalTime>
  <Words>436</Words>
  <Application>Microsoft Office PowerPoint</Application>
  <PresentationFormat>Экран (4:3)</PresentationFormat>
  <Paragraphs>110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Century Gothic</vt:lpstr>
      <vt:lpstr>Times New Roman</vt:lpstr>
      <vt:lpstr>Wingdings 2</vt:lpstr>
      <vt:lpstr>Остин</vt:lpstr>
      <vt:lpstr>Деловая – игра  «Этапы трудоустройства специалиста по гостеприимству» </vt:lpstr>
      <vt:lpstr>1 этап «Написание резюме»</vt:lpstr>
      <vt:lpstr> 2 этап  « Тестирование специалиста по гостеприимству»</vt:lpstr>
      <vt:lpstr>3 этап  « Практические умения специалиста по гостеприимству»</vt:lpstr>
      <vt:lpstr>3 этап  « Практические умения специалиста по гостеприимству»</vt:lpstr>
      <vt:lpstr>3 этап  « Практические умения специалиста по гостеприимству»</vt:lpstr>
      <vt:lpstr>4 этап  «Портфолио» </vt:lpstr>
      <vt:lpstr>5 этап  «Собеседование» </vt:lpstr>
      <vt:lpstr>Подведение итогов игры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– игра  «Этапы трудоустройства специалиста по гостеприимству»</dc:title>
  <dc:creator>Admin</dc:creator>
  <cp:lastModifiedBy>Учетная запись Майкрософт</cp:lastModifiedBy>
  <cp:revision>10</cp:revision>
  <dcterms:created xsi:type="dcterms:W3CDTF">2022-02-19T15:23:54Z</dcterms:created>
  <dcterms:modified xsi:type="dcterms:W3CDTF">2025-04-09T07:23:18Z</dcterms:modified>
</cp:coreProperties>
</file>