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5" r:id="rId10"/>
    <p:sldId id="265" r:id="rId11"/>
    <p:sldId id="266" r:id="rId12"/>
    <p:sldId id="276" r:id="rId13"/>
    <p:sldId id="267" r:id="rId14"/>
    <p:sldId id="268" r:id="rId15"/>
    <p:sldId id="273" r:id="rId16"/>
    <p:sldId id="269" r:id="rId17"/>
    <p:sldId id="271" r:id="rId18"/>
    <p:sldId id="270" r:id="rId19"/>
    <p:sldId id="272" r:id="rId20"/>
    <p:sldId id="277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6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E2E0A5-D173-42B3-809E-404EB4345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A532BB-8583-4CB7-BB47-21A8FB19C5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2E49B9-634B-4D32-9CA1-E0E704DD6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4623052-923F-4373-B32A-F441CBF84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3E75EEA-390F-4EAE-B7B2-2B188F6E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8470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0D8C39-1F7E-40D4-9268-B7D7F6817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BB00583-4F91-4D7C-8CD3-696093A567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531631B-EA0B-4B6B-B11F-B306067CE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7CC371-4B93-478D-AACE-15D065F35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B65BEE6-BE31-4035-845E-F3A02B43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3314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94B7808-193B-4D20-B24B-3686942341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F61E348-7058-4B7C-A15A-BAED9EDD61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6146BDD-A524-4DE6-9570-A108FFC1C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D1745A6-5D40-4531-8A20-8A71908AD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88E44F1-6297-43B8-B866-C4D015F98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1153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91F72D-F55E-4FAB-90D5-6AB4BA9D0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60DEFD-51E4-40AC-AA73-6FD6820B1F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575E202-F60F-454A-B86A-B975181B1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317B8CB-04AF-4D5C-843D-742038199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BF69D0-72F3-42F9-9B50-45D73F1AC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8900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D68248-36C5-4E37-B3A9-85AAEF88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B58C040-EB62-4EFD-917D-9986F4F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257F05-3820-4065-B874-CAE590A0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4F875EF-BD49-4E4C-B1F1-C6AD4EA06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CB4F4B-3635-41C7-A1A2-0AD02C3EE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668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3B85A4-0A39-4C7E-AE8A-77342B762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5E60ED0-7C02-4F7D-92E7-BDA03ED1D5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36B4145-8DF6-4784-99F1-59EF9F7C5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4522D4B-AF5F-462B-B76C-D53B53552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BBF0B7A-C075-4AF0-9AEF-4C0A081D0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8631FA2-59C2-4F4B-91F5-F1693D04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2036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58399F-303A-44A7-939E-D0E30E5DE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3E6F799-5946-4D0A-AA91-B693D7EBB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EA07102-4C8C-46B3-86BA-793AFBD61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F3B9E94-5D49-4F70-ACAA-05890CE0EA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FFE4263-D7D9-43DE-BD4F-7B215C034A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785370A-83F3-4DF3-AB51-AFCB9A3DF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765B4CE-C7EB-4798-9344-58B38DAE9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30E816C-9542-4C8E-933D-F20EEAE6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027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39C133-9AF4-43E7-AF5F-42FD5A28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CDCAAD5-7A62-43DC-8F44-A88188B9A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6E91947-C762-41D5-BC20-AA66C2E11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58B56E9-3A7D-4203-85FB-01CCD61AD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2769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7D8D7FF-70CF-4E52-B1DC-425D73AB8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0CC9303-72E7-4D9A-8447-E370AD1CF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2556A19-CB62-410C-BE69-112FB7AEE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11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FB2C2B-C4CC-40F9-A751-6EFA2E363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1B2C35-D768-423A-836B-23676127C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C71B24E-6514-4808-A4FF-C073BD7D9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4858888-FD51-4A96-BD22-19EED16BE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01B1FB2-AB5A-4B7D-914E-DB5DAB8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FAC2CD4-BE2D-45D3-BE45-DA6EF2CC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9549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989E1E-6BF1-48D3-8A8B-10B2C6D4D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F0854E5-5EBC-4723-914A-97B906F0E8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05E9CBF-F609-4F16-B4A0-C8ADADFA8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D5F7BAF-351C-4162-9B33-49C476344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AEAE1C8-597A-4FD1-A394-A096C1A7B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67437EA-6F9C-41BF-B685-300D988CC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183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E9BB67-C4B8-4D78-90BA-FF3D925F3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4424DD1-258C-4BC4-B952-72718AB85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A48C45-90AA-45D7-A91C-C4EC10ACE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C67C-B470-4933-8178-4BE2761BC997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68A5F5-7D2D-481E-8E8D-9307C5FDDF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D622D0F-A61D-474A-85B6-BA0255A2F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051A5-CD4B-4170-A8D5-336DE86890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702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6C1702-DF57-4C77-BABD-F68D9686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740" y="229744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Кухонная, столовая посуда и столовые приборы</a:t>
            </a:r>
          </a:p>
        </p:txBody>
      </p:sp>
    </p:spTree>
    <p:extLst>
      <p:ext uri="{BB962C8B-B14F-4D97-AF65-F5344CB8AC3E}">
        <p14:creationId xmlns:p14="http://schemas.microsoft.com/office/powerpoint/2010/main" xmlns="" val="760986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197" t="16579" r="44145" b="27526"/>
          <a:stretch>
            <a:fillRect/>
          </a:stretch>
        </p:blipFill>
        <p:spPr bwMode="auto">
          <a:xfrm>
            <a:off x="998620" y="1603879"/>
            <a:ext cx="3188369" cy="273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067676" y="1973178"/>
            <a:ext cx="1849103" cy="2165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 rotWithShape="1">
          <a:blip r:embed="rId4" cstate="print"/>
          <a:srcRect l="13645" t="21287" r="43470" b="32178"/>
          <a:stretch/>
        </p:blipFill>
        <p:spPr bwMode="auto">
          <a:xfrm flipH="1">
            <a:off x="9041230" y="2607136"/>
            <a:ext cx="2677528" cy="14595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Столовая посуда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197" t="16579" r="44145" b="27526"/>
          <a:stretch>
            <a:fillRect/>
          </a:stretch>
        </p:blipFill>
        <p:spPr bwMode="auto">
          <a:xfrm>
            <a:off x="998620" y="1603879"/>
            <a:ext cx="3188369" cy="273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067676" y="1973178"/>
            <a:ext cx="1849103" cy="2165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 rotWithShape="1">
          <a:blip r:embed="rId4" cstate="print"/>
          <a:srcRect l="13645" t="21287" r="43470" b="32178"/>
          <a:stretch/>
        </p:blipFill>
        <p:spPr bwMode="auto">
          <a:xfrm flipH="1">
            <a:off x="9053262" y="2619167"/>
            <a:ext cx="2677528" cy="14595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(тарелка, блюдце, кружка)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20053" r="30526" b="31158"/>
          <a:stretch>
            <a:fillRect/>
          </a:stretch>
        </p:blipFill>
        <p:spPr bwMode="auto">
          <a:xfrm>
            <a:off x="469230" y="986590"/>
            <a:ext cx="11019526" cy="483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2336" t="17684" r="41085" b="31158"/>
          <a:stretch>
            <a:fillRect/>
          </a:stretch>
        </p:blipFill>
        <p:spPr bwMode="auto">
          <a:xfrm>
            <a:off x="1479884" y="572416"/>
            <a:ext cx="3705727" cy="254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2732" t="9737" r="31288" b="22676"/>
          <a:stretch>
            <a:fillRect/>
          </a:stretch>
        </p:blipFill>
        <p:spPr bwMode="auto">
          <a:xfrm>
            <a:off x="6701589" y="468378"/>
            <a:ext cx="4342424" cy="278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6533" t="22211" r="34871" b="31842"/>
          <a:stretch>
            <a:fillRect/>
          </a:stretch>
        </p:blipFill>
        <p:spPr bwMode="auto">
          <a:xfrm>
            <a:off x="2815389" y="3287793"/>
            <a:ext cx="5907180" cy="28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12237" t="10737" r="41184" b="24684"/>
          <a:stretch>
            <a:fillRect/>
          </a:stretch>
        </p:blipFill>
        <p:spPr bwMode="auto">
          <a:xfrm>
            <a:off x="3620740" y="1191127"/>
            <a:ext cx="4693081" cy="4066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s://picua.org/images/2019/08/05/17167dba42fd6f92d3ed17087db164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6908" t="15632" r="34671" b="27210"/>
          <a:stretch>
            <a:fillRect/>
          </a:stretch>
        </p:blipFill>
        <p:spPr bwMode="auto">
          <a:xfrm>
            <a:off x="3453062" y="1236569"/>
            <a:ext cx="5297217" cy="323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10757" t="11526" r="38516" b="26724"/>
          <a:stretch>
            <a:fillRect/>
          </a:stretch>
        </p:blipFill>
        <p:spPr bwMode="auto">
          <a:xfrm>
            <a:off x="3172001" y="907246"/>
            <a:ext cx="6184666" cy="470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3618" t="16579" r="42171" b="29579"/>
          <a:stretch>
            <a:fillRect/>
          </a:stretch>
        </p:blipFill>
        <p:spPr bwMode="auto">
          <a:xfrm>
            <a:off x="2911642" y="930594"/>
            <a:ext cx="6364705" cy="48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9671" t="13421" r="38816" b="30526"/>
          <a:stretch>
            <a:fillRect/>
          </a:stretch>
        </p:blipFill>
        <p:spPr bwMode="auto">
          <a:xfrm>
            <a:off x="2598821" y="839883"/>
            <a:ext cx="7062537" cy="480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AC6A86-3838-4874-AAE3-2452F9524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671" y="2400960"/>
            <a:ext cx="111180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Посуда –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для приготовления, подачи на стол и приема пищи.</a:t>
            </a:r>
          </a:p>
        </p:txBody>
      </p:sp>
    </p:spTree>
    <p:extLst>
      <p:ext uri="{BB962C8B-B14F-4D97-AF65-F5344CB8AC3E}">
        <p14:creationId xmlns:p14="http://schemas.microsoft.com/office/powerpoint/2010/main" xmlns="" val="2482152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(ложка, нож, вилка)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1.Название посуды.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2.К какой </a:t>
            </a: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посуде относится.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3.Для чего нужен?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4.Есть ли дома такой предмет и чем отличается?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4219D1-29B8-4E24-BB34-192B53967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ADEE6D7-6A45-4A65-BA15-D466280E1A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AutoShape 4">
            <a:extLst>
              <a:ext uri="{FF2B5EF4-FFF2-40B4-BE49-F238E27FC236}">
                <a16:creationId xmlns:a16="http://schemas.microsoft.com/office/drawing/2014/main" xmlns="" id="{18F10071-F8AE-4F03-BDC0-58DD7A9234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9410BE6-D7EE-48AF-B8A5-EC2B9C13FA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1604" t="14592" r="39716" b="30565"/>
          <a:stretch/>
        </p:blipFill>
        <p:spPr>
          <a:xfrm>
            <a:off x="6455210" y="541697"/>
            <a:ext cx="4277264" cy="27105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C7DFC84-83A7-424E-BC9C-2AF750DEBD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7547" t="17862" r="46085" b="27547"/>
          <a:stretch/>
        </p:blipFill>
        <p:spPr>
          <a:xfrm>
            <a:off x="1459526" y="541697"/>
            <a:ext cx="3210240" cy="271059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54A18C8-A7FA-4B38-A5A8-A5BB10704B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6504" t="12064" r="43821" b="27547"/>
          <a:stretch/>
        </p:blipFill>
        <p:spPr>
          <a:xfrm>
            <a:off x="4100423" y="3551667"/>
            <a:ext cx="3416060" cy="292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1951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DF536B-7580-4DD3-8BB4-D846CA2D1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5C2C63-ABD4-4B25-A363-C214B319A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BE67C20-0504-491D-BFE4-580ECEE8A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872" y="703000"/>
            <a:ext cx="3200356" cy="224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471640FF-FB31-46C0-BFA7-E2B27E0C2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962" y="525209"/>
            <a:ext cx="3200355" cy="32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A4CB2DB5-4156-4A2D-B617-660040CC7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8648" y="3083187"/>
            <a:ext cx="3760412" cy="376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стрюля 18л 32см сталь эмал. с крышкой">
            <a:extLst>
              <a:ext uri="{FF2B5EF4-FFF2-40B4-BE49-F238E27FC236}">
                <a16:creationId xmlns:a16="http://schemas.microsoft.com/office/drawing/2014/main" xmlns="" id="{67E09E7B-23CA-48D3-9F98-29D21D1E3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4510" y="3911633"/>
            <a:ext cx="3200355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8881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22189334-0958-40AC-ADFA-8FA5A3A3D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2259" y="375859"/>
            <a:ext cx="3269411" cy="32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71D37F32-080D-4DE9-9703-B3C1C7C82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7534" y="621102"/>
            <a:ext cx="2919771" cy="359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xmlns="" id="{C9C183A1-BD5D-4F71-9A1F-715EA217D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9102" y="3144937"/>
            <a:ext cx="2733795" cy="321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670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79F422-5701-4AB1-AB47-E813A1F0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46C4DE1-8F7B-40DE-ADBD-DBB5AB208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xmlns="" id="{3320CDE3-C109-47AC-BE81-F226D4460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8030" y="2195261"/>
            <a:ext cx="3939396" cy="246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Сковорода; сталь нерж.">
            <a:extLst>
              <a:ext uri="{FF2B5EF4-FFF2-40B4-BE49-F238E27FC236}">
                <a16:creationId xmlns:a16="http://schemas.microsoft.com/office/drawing/2014/main" xmlns="" id="{48870287-50B7-49DE-885F-2725E0E03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7475" y="872307"/>
            <a:ext cx="4662578" cy="466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2618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E074A7-A402-4046-972B-687B4142D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кастрюля 18л 32см сталь эмал. с крышкой">
            <a:extLst>
              <a:ext uri="{FF2B5EF4-FFF2-40B4-BE49-F238E27FC236}">
                <a16:creationId xmlns:a16="http://schemas.microsoft.com/office/drawing/2014/main" xmlns="" id="{9E0F674A-75EE-4354-BD33-21DF36421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3694" y="3429000"/>
            <a:ext cx="3200355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94468FD6-2CBC-4CEE-81ED-0007B9135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2312" y="2033192"/>
            <a:ext cx="2733795" cy="321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703AF86C-EDCA-45D9-81C0-413A7D2EE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6929" y="3460092"/>
            <a:ext cx="3939396" cy="246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5582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1E72FE-43E4-4908-B87F-114D6894F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Кухонная посуда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E074A7-A402-4046-972B-687B4142D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кастрюля 18л 32см сталь эмал. с крышкой">
            <a:extLst>
              <a:ext uri="{FF2B5EF4-FFF2-40B4-BE49-F238E27FC236}">
                <a16:creationId xmlns:a16="http://schemas.microsoft.com/office/drawing/2014/main" xmlns="" id="{9E0F674A-75EE-4354-BD33-21DF36421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3694" y="3429000"/>
            <a:ext cx="3200355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94468FD6-2CBC-4CEE-81ED-0007B9135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2312" y="2033192"/>
            <a:ext cx="2733795" cy="321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703AF86C-EDCA-45D9-81C0-413A7D2EE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6929" y="3460092"/>
            <a:ext cx="3939396" cy="246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7876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(сковорода, кастрюля, чайник)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58</Words>
  <Application>Microsoft Office PowerPoint</Application>
  <PresentationFormat>Произвольный</PresentationFormat>
  <Paragraphs>12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Кухонная, столовая посуда и столовые приборы</vt:lpstr>
      <vt:lpstr>Посуда –  это предметы для приготовления, подачи на стол и приема пищи.</vt:lpstr>
      <vt:lpstr>Слайд 3</vt:lpstr>
      <vt:lpstr>Слайд 4</vt:lpstr>
      <vt:lpstr>Слайд 5</vt:lpstr>
      <vt:lpstr>Слайд 6</vt:lpstr>
      <vt:lpstr>Слайд 7</vt:lpstr>
      <vt:lpstr>Кухонная посуда</vt:lpstr>
      <vt:lpstr>Слайд 9</vt:lpstr>
      <vt:lpstr>Слайд 10</vt:lpstr>
      <vt:lpstr>Столовая посуда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План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Рязанова</dc:creator>
  <cp:lastModifiedBy>user</cp:lastModifiedBy>
  <cp:revision>18</cp:revision>
  <dcterms:created xsi:type="dcterms:W3CDTF">2021-03-16T13:50:55Z</dcterms:created>
  <dcterms:modified xsi:type="dcterms:W3CDTF">2022-01-23T06:52:39Z</dcterms:modified>
</cp:coreProperties>
</file>