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3" r:id="rId3"/>
    <p:sldId id="257" r:id="rId4"/>
    <p:sldId id="258" r:id="rId5"/>
    <p:sldId id="263" r:id="rId6"/>
    <p:sldId id="267" r:id="rId7"/>
    <p:sldId id="269" r:id="rId8"/>
    <p:sldId id="275" r:id="rId9"/>
    <p:sldId id="290" r:id="rId10"/>
    <p:sldId id="304" r:id="rId11"/>
    <p:sldId id="305" r:id="rId12"/>
    <p:sldId id="306" r:id="rId13"/>
    <p:sldId id="307" r:id="rId14"/>
    <p:sldId id="308" r:id="rId15"/>
    <p:sldId id="293" r:id="rId16"/>
    <p:sldId id="283" r:id="rId17"/>
    <p:sldId id="286" r:id="rId18"/>
    <p:sldId id="287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EAEA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estro-sk.ru/content/steklyannyi-dom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800600"/>
            <a:ext cx="345919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Рисунок 9"/>
          <p:cNvPicPr/>
          <p:nvPr/>
        </p:nvPicPr>
        <p:blipFill>
          <a:blip r:embed="rId3" cstate="print"/>
          <a:srcRect t="51935"/>
          <a:stretch>
            <a:fillRect/>
          </a:stretch>
        </p:blipFill>
        <p:spPr bwMode="auto">
          <a:xfrm>
            <a:off x="3200400" y="0"/>
            <a:ext cx="3124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Рисунок 12"/>
          <p:cNvPicPr/>
          <p:nvPr/>
        </p:nvPicPr>
        <p:blipFill>
          <a:blip r:embed="rId4" cstate="print"/>
          <a:srcRect r="-45" b="47828"/>
          <a:stretch>
            <a:fillRect/>
          </a:stretch>
        </p:blipFill>
        <p:spPr bwMode="auto">
          <a:xfrm>
            <a:off x="5943600" y="3505200"/>
            <a:ext cx="3200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" name="Рисунок 10"/>
          <p:cNvPicPr/>
          <p:nvPr/>
        </p:nvPicPr>
        <p:blipFill>
          <a:blip r:embed="rId5" cstate="print"/>
          <a:srcRect l="7547" t="1724" r="5660" b="46552"/>
          <a:stretch>
            <a:fillRect/>
          </a:stretch>
        </p:blipFill>
        <p:spPr bwMode="auto">
          <a:xfrm>
            <a:off x="6172200" y="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2" name="Рисунок 11"/>
          <p:cNvPicPr/>
          <p:nvPr/>
        </p:nvPicPr>
        <p:blipFill>
          <a:blip r:embed="rId6" cstate="print"/>
          <a:srcRect r="-51" b="48858"/>
          <a:stretch>
            <a:fillRect/>
          </a:stretch>
        </p:blipFill>
        <p:spPr bwMode="auto">
          <a:xfrm>
            <a:off x="6019800" y="1981200"/>
            <a:ext cx="3124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C:\Users\аленушка\Desktop\z_db22e522.jpg"/>
          <p:cNvPicPr/>
          <p:nvPr/>
        </p:nvPicPr>
        <p:blipFill>
          <a:blip r:embed="rId7" cstate="print"/>
          <a:srcRect l="1342" t="53097" b="452"/>
          <a:stretch>
            <a:fillRect/>
          </a:stretch>
        </p:blipFill>
        <p:spPr bwMode="auto">
          <a:xfrm>
            <a:off x="3124200" y="1676400"/>
            <a:ext cx="3048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C:\Users\аленушка\Desktop\z_db22e522.jpg"/>
          <p:cNvPicPr/>
          <p:nvPr/>
        </p:nvPicPr>
        <p:blipFill>
          <a:blip r:embed="rId7" cstate="print"/>
          <a:srcRect b="50000"/>
          <a:stretch>
            <a:fillRect/>
          </a:stretch>
        </p:blipFill>
        <p:spPr bwMode="auto">
          <a:xfrm>
            <a:off x="0" y="0"/>
            <a:ext cx="320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3212976"/>
            <a:ext cx="5715744" cy="3475856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Необычные здания . Классика архитектурных сооружений</a:t>
            </a: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  <a:t> Руководитель проекта:</a:t>
            </a:r>
            <a:b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  <a:t> Беликова </a:t>
            </a:r>
            <a:b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  <a:t>Елена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</a:rPr>
              <a:t>Геннадьевна, учитель географии</a:t>
            </a:r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urizm.ru/CE/pub/page/163565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7739508" cy="579867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3500020"/>
          </a:xfrm>
        </p:spPr>
        <p:txBody>
          <a:bodyPr>
            <a:normAutofit/>
          </a:bodyPr>
          <a:lstStyle/>
          <a:p>
            <a:pPr algn="ctr"/>
            <a:r>
              <a:rPr lang="ru-RU" sz="1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Кубический дом в Роттердаме</a:t>
            </a:r>
            <a:r>
              <a:rPr lang="ru-RU" sz="1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 (Нидерланды)</a:t>
            </a:r>
          </a:p>
          <a:p>
            <a:pPr algn="ctr"/>
            <a:r>
              <a:rPr lang="ru-RU" sz="1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Архитектор </a:t>
            </a:r>
            <a:r>
              <a:rPr lang="ru-RU" sz="18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Пиет</a:t>
            </a:r>
            <a:r>
              <a:rPr lang="ru-RU" sz="1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18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Блом</a:t>
            </a:r>
            <a:r>
              <a:rPr lang="ru-RU" sz="1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наклонил обычный дом на 45 градусов и поставил его так, что три стороны куба смотрят в небо, а три — в землю. В каждом из таких кубов три этажа - гостиная с кухней, комнатой для занятий и ванной, спальный этаж и верхний этаж, который можно использовать как чердак или смотровую площадку. Эти дома довольно дороги, но можно посетить музейный вариант такого чуда.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turizm.ru/CE/pub/page/163565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14554"/>
            <a:ext cx="7858180" cy="478632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3571876"/>
          </a:xfrm>
        </p:spPr>
        <p:txBody>
          <a:bodyPr>
            <a:normAutofit/>
          </a:bodyPr>
          <a:lstStyle/>
          <a:p>
            <a:pPr algn="ctr"/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Мобильный дом шейха </a:t>
            </a:r>
            <a:r>
              <a:rPr lang="ru-RU" sz="1600" b="1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Хамада</a:t>
            </a:r>
            <a:r>
              <a:rPr lang="ru-RU" sz="1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ОАЭ</a:t>
            </a:r>
          </a:p>
          <a:p>
            <a:pPr algn="ctr"/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 настоящее время ОАЭ является богатым государством, однако вековая привычка вести кочевой образ жизни привела к постройке мобильного дома для путешествий по пустыне. Дом принадлежит одному из членов королевской семьи эмирата Абу - </a:t>
            </a:r>
            <a:r>
              <a:rPr lang="ru-RU" sz="16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Даби</a:t>
            </a:r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шейху </a:t>
            </a:r>
            <a:r>
              <a:rPr lang="ru-RU" sz="16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Хамаду</a:t>
            </a:r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Внешне даже трудно представить что это жилище человека - здание представляет собой сферу с нарисованной на ней картой мира, проще говоря - глобус на колесах. Как и Земной Шар, мобильный дом приплюснут на «полюсах», высота сферы составляет 12 метров, а ее ширина - 20 метров. Поэтому мобильный дом шейха </a:t>
            </a:r>
            <a:r>
              <a:rPr lang="ru-RU" sz="16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Хамада</a:t>
            </a:r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- наша планета в миниатюре. Внутри дом - глобус имеет 4 этажа. В 1993 году мобильный дом </a:t>
            </a:r>
            <a:r>
              <a:rPr lang="ru-RU" sz="16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шеха</a:t>
            </a:r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16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Замада</a:t>
            </a:r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занесен в Книгу рекордов Гиннеса.</a:t>
            </a:r>
            <a:endParaRPr lang="ru-RU" sz="16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turizm.ru/CE/pub/page/163565/09.jpg"/>
          <p:cNvPicPr>
            <a:picLocks noChangeAspect="1" noChangeArrowheads="1"/>
          </p:cNvPicPr>
          <p:nvPr/>
        </p:nvPicPr>
        <p:blipFill>
          <a:blip r:embed="rId2" cstate="print"/>
          <a:srcRect l="23077" t="1537" r="15769"/>
          <a:stretch>
            <a:fillRect/>
          </a:stretch>
        </p:blipFill>
        <p:spPr bwMode="auto">
          <a:xfrm>
            <a:off x="4643438" y="214290"/>
            <a:ext cx="4643438" cy="650085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0"/>
            <a:ext cx="4929190" cy="685800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Дом мамочкиной юбки, США</a:t>
            </a:r>
          </a:p>
          <a:p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Для Соединенных Штатов довольно символическим является "дом мамочкиной юбки". Постройка этого дома - дань образу мамочки.. Каждый оказавшийся в штате Миссисипи, в городке </a:t>
            </a:r>
            <a:r>
              <a:rPr lang="ru-RU" sz="24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Натчез</a:t>
            </a: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имеет возможность "заглянуть под юбку мамушке" - посетить одноименный ресторан, который был открыт еще в 1940 году . Ресторан  «Дом мамочкиной юбки» привлекает множество туристов своим необычным видом, ведь попасть в это здание в виде чернокожей улыбчивой леди, можно попасть через ее нижнюю юбку.</a:t>
            </a:r>
            <a:endParaRPr lang="ru-RU" sz="24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maestro-sk.ru/sites/default/files/images/fablabhouse-1-960x640.jpg?13144593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7908886" cy="471488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3643314"/>
          </a:xfrm>
        </p:spPr>
        <p:txBody>
          <a:bodyPr>
            <a:normAutofit/>
          </a:bodyPr>
          <a:lstStyle/>
          <a:p>
            <a:pPr algn="ctr"/>
            <a:r>
              <a:rPr lang="ru-RU" sz="1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Необычный энергосберегающий дом в Мадриде</a:t>
            </a:r>
          </a:p>
          <a:p>
            <a:pPr algn="ctr"/>
            <a:r>
              <a:rPr lang="ru-RU" sz="1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 недавних пор в мире дизайна царит культ устойчивого развития и экологических технологий, и с каждым днем все больше проектов разрабатывается в соответствии с этими принципами. Поразительный дом-лаборатория, идея и проект которого принадлежит Каталонскому Институту Современной Архитектуры ,представляет собой ярчайший пример экологически чистого жилья. Этот дом, находящийся в Мадриде, производит в три раза больше энергии, чем потребляет. Здесь также есть сад, обеспечивающий обитателей этого необычного жилища собственными свежими фруктами. Необычная форма дома обусловлена его назначением: экологически чистое, независимое жилье, способное обеспечить своих хозяев необходимым. Это дом, который благодаря своей форме в буквальном смысле «полон энергии». При создании дома, конструкторы тщательно изучили все особенности окружающей дом среды (это ветреная и солнечная местность) и постарались извлечь из них максимум пользы. </a:t>
            </a:r>
            <a:endParaRPr lang="ru-RU" sz="1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maestro-sk.ru/sites/default/files/images/glass-concept-house_01_mdqki_22976.jpg?13143739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428868"/>
            <a:ext cx="6286544" cy="465204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278608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 tooltip="Стеклянный дом"/>
              </a:rPr>
              <a:t>Стеклянный дом</a:t>
            </a:r>
            <a:endParaRPr lang="ru-RU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ctr"/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Дом с прозрачными стенами, которые открывают неповторимый вид и завораживают своим пейзажем. Согласитесь, эти фотографии просто замечательные. Концепт дома из стекла спроектирован двумя итальянскими дизайнерами Карло </a:t>
            </a:r>
            <a:r>
              <a:rPr lang="ru-RU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Сантаброджио</a:t>
            </a:r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и </a:t>
            </a:r>
            <a:r>
              <a:rPr lang="ru-RU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Эннио</a:t>
            </a:r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Арозио</a:t>
            </a:r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</a:t>
            </a:r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компанией </a:t>
            </a:r>
            <a:r>
              <a:rPr lang="ru-RU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Santambrogiomilano</a:t>
            </a:r>
            <a:r>
              <a:rPr lang="ru-RU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Вместе с проектом этого дома создавалась и мебель, некоторая сделана из одного стекла, другая хорошо сочетается со стеклянным интерьером. Коллекция мебели элегантная и уникальная. Хотя этот дом всего лишь концепт, но он действительно интересный и необычный.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-228600"/>
            <a:ext cx="990600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0178" name="Picture 2" descr="http://turgid.ru/upload/iblock/29e/Nationalnii-centr-ispolnirelskih-iskusst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-381001"/>
            <a:ext cx="6553200" cy="421446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775448" cy="838200"/>
          </a:xfrm>
        </p:spPr>
        <p:txBody>
          <a:bodyPr/>
          <a:lstStyle/>
          <a:p>
            <a:pPr algn="ctr"/>
            <a:r>
              <a:rPr lang="ru-RU" sz="2800" b="0" i="1" dirty="0" smtClean="0">
                <a:solidFill>
                  <a:srgbClr val="000000"/>
                </a:solidFill>
                <a:latin typeface="Calibri" pitchFamily="34" charset="0"/>
              </a:rPr>
              <a:t>Национальный центр исполнительских искусств. Пекин.</a:t>
            </a:r>
            <a:endParaRPr lang="ru-RU" sz="2800" b="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Опера Пекина 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3581400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Рисунок 5" descr="фасад театр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2362200"/>
            <a:ext cx="8305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b="46302"/>
          <a:stretch>
            <a:fillRect/>
          </a:stretch>
        </p:blipFill>
        <p:spPr bwMode="auto">
          <a:xfrm>
            <a:off x="-457200" y="-457200"/>
            <a:ext cx="990600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Текст 2"/>
          <p:cNvSpPr>
            <a:spLocks noGrp="1"/>
          </p:cNvSpPr>
          <p:nvPr>
            <p:ph type="title"/>
          </p:nvPr>
        </p:nvSpPr>
        <p:spPr>
          <a:xfrm>
            <a:off x="228600" y="0"/>
            <a:ext cx="3429000" cy="3200400"/>
          </a:xfrm>
        </p:spPr>
        <p:txBody>
          <a:bodyPr/>
          <a:lstStyle/>
          <a:p>
            <a:pPr algn="ctr"/>
            <a:r>
              <a:rPr lang="ru-RU" sz="4000" b="0" i="1" dirty="0" smtClean="0">
                <a:solidFill>
                  <a:srgbClr val="000000"/>
                </a:solidFill>
                <a:latin typeface="Calibri" pitchFamily="34" charset="0"/>
              </a:rPr>
              <a:t>Храм Истины. </a:t>
            </a:r>
            <a:r>
              <a:rPr lang="ru-RU" sz="4000" b="0" i="1" dirty="0" err="1" smtClean="0">
                <a:solidFill>
                  <a:srgbClr val="000000"/>
                </a:solidFill>
                <a:latin typeface="Calibri" pitchFamily="34" charset="0"/>
              </a:rPr>
              <a:t>Тайланд</a:t>
            </a:r>
            <a:r>
              <a:rPr lang="ru-RU" sz="4000" b="0" i="1" dirty="0" smtClean="0">
                <a:solidFill>
                  <a:srgbClr val="000000"/>
                </a:solidFill>
                <a:latin typeface="Calibri" pitchFamily="34" charset="0"/>
              </a:rPr>
              <a:t>. Сделан полностью из дерева.</a:t>
            </a:r>
            <a:endParaRPr lang="ru-RU" sz="4000" b="0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457200"/>
            <a:ext cx="8991600" cy="6400800"/>
          </a:xfrm>
        </p:spPr>
        <p:txBody>
          <a:bodyPr>
            <a:normAutofit/>
          </a:bodyPr>
          <a:lstStyle/>
          <a:p>
            <a:r>
              <a:rPr lang="ru-RU" sz="21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Конечно, продемонстрированные дома – это лишь малая часть того удивительного мира архитектуры, существующего в наши дни! На основе просмотренных  сооружений, можно сделать вывод, что архитектура очень сильно влияет на эмоциональное сознание человека, его мировоззрение. Каждый человек уникален и придерживается своего личного мнения о жизни, но его точка зрения обусловлена не рассуждениями или образованием, а его эмоциональным состоянием. Это самое эмоциональное состояние  даруют человеку дома, постройки, окружающая его обстановка. </a:t>
            </a:r>
          </a:p>
          <a:p>
            <a:r>
              <a:rPr lang="ru-RU" sz="21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Благодаря необычным строениям человек отвлекается от повседневной суеты, начинает думать о прекрасном и возвышенном! А разве не это главное?! Уметь отвлечься в окружении блеклых и серых домов и минутку помечтать, увидев необычную конструкцию  – целая наука, с помощью которой человек поддерживает свой эмоциональный баланс!</a:t>
            </a:r>
          </a:p>
          <a:p>
            <a:r>
              <a:rPr lang="ru-RU" sz="1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 </a:t>
            </a:r>
          </a:p>
          <a:p>
            <a:r>
              <a:rPr lang="ru-RU" sz="1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  <a:p>
            <a:endParaRPr lang="ru-RU" sz="1200" dirty="0" smtClean="0">
              <a:solidFill>
                <a:srgbClr val="000000"/>
              </a:solidFill>
            </a:endParaRPr>
          </a:p>
          <a:p>
            <a:endParaRPr lang="ru-RU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534400" cy="5334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Список используемой литературы:</a:t>
            </a:r>
          </a:p>
          <a:p>
            <a:endParaRPr lang="ru-RU" sz="12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Мардер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А.П. Эстетика архитектуры: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теоретич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проблемы арх. творчества.  - М.,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Стройиздат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1988. - 213 с., ил.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Мартынов Ф.Т. Философия, эстетика, архитектура: Учеб. Пособие. - Екатеринбург: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Архитектон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1998. - 534 с.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Архитектура и эмоциональный мир человека / Г. Б.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Забельшанский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 Г. Б. Минервин, А. 208 с.- М.: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Стройиздат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1985.-Г. </a:t>
            </a: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Раппапорт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 Г. Ю. Сомов.</a:t>
            </a:r>
          </a:p>
          <a:p>
            <a:pPr>
              <a:buFont typeface="Wingdings" pitchFamily="2" charset="2"/>
              <a:buChar char="ü"/>
            </a:pPr>
            <a:r>
              <a:rPr lang="ru-RU" sz="2000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Шимко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 В. Т. Архитектурное формирование городской среды: Учебное пособие для архитектурных специальностей вузов.</a:t>
            </a:r>
          </a:p>
          <a:p>
            <a:endParaRPr lang="ru-RU" sz="20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sz="20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6096000"/>
          </a:xfrm>
        </p:spPr>
        <p:txBody>
          <a:bodyPr>
            <a:normAutofit/>
          </a:bodyPr>
          <a:lstStyle/>
          <a:p>
            <a:pPr algn="ctr"/>
            <a: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  <a:t>Работу выполнила Ковальская Елена, обучающаяся 11 – А класса.</a:t>
            </a:r>
            <a:b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  <a:t>Руководитель проекта:</a:t>
            </a:r>
            <a:b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  <a:t> Беликова </a:t>
            </a:r>
            <a:b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5200" i="1" dirty="0" smtClean="0">
                <a:solidFill>
                  <a:schemeClr val="accent6">
                    <a:lumMod val="50000"/>
                  </a:schemeClr>
                </a:solidFill>
              </a:rPr>
              <a:t>Елена Геннадьевна.</a:t>
            </a:r>
            <a:endParaRPr lang="ru-RU" sz="52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1628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accent4"/>
                </a:solidFill>
              </a:rPr>
              <a:t>Введение</a:t>
            </a:r>
            <a:endParaRPr lang="ru-RU" i="1" dirty="0">
              <a:solidFill>
                <a:schemeClr val="accent4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" y="457200"/>
            <a:ext cx="8839200" cy="6248400"/>
          </a:xfrm>
        </p:spPr>
        <p:txBody>
          <a:bodyPr>
            <a:normAutofit/>
          </a:bodyPr>
          <a:lstStyle/>
          <a:p>
            <a:pPr algn="ctr"/>
            <a:r>
              <a:rPr lang="ru-RU" sz="2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Архитектура — древний вид деятельности человека, которую на заре цивилизации считали матерью искусств. Архитектура охватывает все стороны жизни человека, преобразует естественную и создает искусственную среду комфортного обитания. Архитектура воздействует на человека, формируя его мировоззрение, воспитывая его духовную культуру. В этом и заключается ее ценность. Архитектура влияет на нас и своей формой, своим дизайном, и своим цветовым решением, поэтому современная архитектура должна быть рациональной и безопасной с экологической точки зрения. </a:t>
            </a:r>
          </a:p>
          <a:p>
            <a:pPr algn="ctr"/>
            <a:r>
              <a:rPr lang="ru-RU" sz="2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Архитектура  адресована  широким  слоям   населения, оказывая влияние на общий уровень эстетического сознания.</a:t>
            </a:r>
          </a:p>
          <a:p>
            <a:endParaRPr lang="ru-RU" sz="20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685800"/>
            <a:ext cx="8839200" cy="5943600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Вследствие этого, я определила цели и задачи своего проекта.</a:t>
            </a:r>
          </a:p>
          <a:p>
            <a:endParaRPr lang="ru-RU" sz="24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2400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Цель</a:t>
            </a: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выявить влияние архитектурных построек на эмоциональное и психологическое состояние человека.</a:t>
            </a:r>
          </a:p>
          <a:p>
            <a:endParaRPr lang="ru-RU" sz="2400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2400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Задачи</a:t>
            </a: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проанализировать архитектурные постройки;</a:t>
            </a:r>
          </a:p>
          <a:p>
            <a:pPr>
              <a:buFont typeface="Wingdings" pitchFamily="2" charset="2"/>
              <a:buChar char="ü"/>
            </a:pP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рассмотреть уникальные и удивительные сооружения всего мира, их экологическую безопасность;</a:t>
            </a:r>
          </a:p>
          <a:p>
            <a:pPr>
              <a:buFont typeface="Wingdings" pitchFamily="2" charset="2"/>
              <a:buChar char="ü"/>
            </a:pP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определить  необходимость таких построек для человека;</a:t>
            </a:r>
          </a:p>
          <a:p>
            <a:pPr>
              <a:buFont typeface="Wingdings" pitchFamily="2" charset="2"/>
              <a:buChar char="ü"/>
            </a:pPr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ознакомить обучающихся с удивительным миром архитектуры.</a:t>
            </a:r>
          </a:p>
          <a:p>
            <a:r>
              <a:rPr lang="ru-RU" sz="24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Итак, я предлагаю отправиться в небольшое путешествие, чтобы посмотреть, какие загадочные и удивительные архитектурные сооружения есть на нашей планете!</a:t>
            </a:r>
          </a:p>
          <a:p>
            <a:endParaRPr lang="ru-RU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i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ru-RU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fotoprizer.ru/img/1055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466659" cy="5676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851648" cy="1840992"/>
          </a:xfrm>
        </p:spPr>
        <p:txBody>
          <a:bodyPr/>
          <a:lstStyle/>
          <a:p>
            <a:pPr algn="ctr"/>
            <a:r>
              <a:rPr lang="ru-RU" sz="2000" b="0" i="1" dirty="0" smtClean="0">
                <a:solidFill>
                  <a:srgbClr val="000000"/>
                </a:solidFill>
                <a:latin typeface="Calibri" pitchFamily="34" charset="0"/>
              </a:rPr>
              <a:t>Лесная спираль - необычное здание.</a:t>
            </a:r>
            <a:r>
              <a:rPr lang="ru-RU" sz="1600" b="0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1600" b="0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 </a:t>
            </a:r>
            <a:r>
              <a:rPr lang="ru-RU" sz="1600" b="0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1600" b="0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Вот такое интересное сооружение. Лесная спираль— жилой комплекс в Дармштадте в форме спирали, спроектированный австрийским архитектором и художником </a:t>
            </a:r>
            <a:r>
              <a:rPr lang="ru-RU" sz="1600" b="0" i="1" dirty="0" err="1" smtClean="0">
                <a:solidFill>
                  <a:srgbClr val="000000"/>
                </a:solidFill>
                <a:latin typeface="Calibri" pitchFamily="34" charset="0"/>
              </a:rPr>
              <a:t>Фриденсрайхом</a:t>
            </a: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1600" b="0" i="1" dirty="0" err="1" smtClean="0">
                <a:solidFill>
                  <a:srgbClr val="000000"/>
                </a:solidFill>
                <a:latin typeface="Calibri" pitchFamily="34" charset="0"/>
              </a:rPr>
              <a:t>Хундертвассером</a:t>
            </a: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. Здание отличается полным отсутствием прямоугольных форм.</a:t>
            </a: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3124200" cy="6248400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000000"/>
                </a:solidFill>
                <a:latin typeface="Calibri" pitchFamily="34" charset="0"/>
              </a:rPr>
              <a:t>Дом-саксофон в Калифорнии</a:t>
            </a:r>
            <a:r>
              <a:rPr lang="ru-RU" sz="2400" i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400" i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400" i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2400" i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2400" b="0" i="1" dirty="0" smtClean="0">
                <a:solidFill>
                  <a:srgbClr val="000000"/>
                </a:solidFill>
                <a:latin typeface="Calibri" pitchFamily="34" charset="0"/>
              </a:rPr>
              <a:t>В архитектуре и строительстве, как уже замечено, есть и музыкальные направления. Так, дом в Калифорнии выполнен в виде саксофона. Когда из труб этого дома поднимается дым, выглядит это очень красиво.</a:t>
            </a:r>
            <a:endParaRPr lang="ru-RU" sz="24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4578" name="Picture 2" descr="http://domir.ru/l-art/images/doma-neobychnye/weirdhouse.jpg"/>
          <p:cNvPicPr>
            <a:picLocks noChangeAspect="1" noChangeArrowheads="1"/>
          </p:cNvPicPr>
          <p:nvPr/>
        </p:nvPicPr>
        <p:blipFill>
          <a:blip r:embed="rId2" cstate="print"/>
          <a:srcRect l="10667" r="9333"/>
          <a:stretch>
            <a:fillRect/>
          </a:stretch>
        </p:blipFill>
        <p:spPr bwMode="auto">
          <a:xfrm>
            <a:off x="3429000" y="-114300"/>
            <a:ext cx="5516880" cy="68961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119476"/>
            <a:ext cx="6121400" cy="395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686800" cy="1440774"/>
          </a:xfrm>
        </p:spPr>
        <p:txBody>
          <a:bodyPr/>
          <a:lstStyle/>
          <a:p>
            <a:pPr algn="ctr"/>
            <a:r>
              <a:rPr lang="ru-RU" sz="2000" i="1" dirty="0" smtClean="0">
                <a:solidFill>
                  <a:srgbClr val="000000"/>
                </a:solidFill>
                <a:latin typeface="Calibri" pitchFamily="34" charset="0"/>
              </a:rPr>
              <a:t>Дом-рояль со скрипкой</a:t>
            </a:r>
            <a:r>
              <a:rPr lang="ru-RU" sz="1600" i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1600" i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 Такое музыкальное строение расположилось в городе </a:t>
            </a:r>
            <a:r>
              <a:rPr lang="ru-RU" sz="1600" b="0" i="1" dirty="0" err="1" smtClean="0">
                <a:solidFill>
                  <a:srgbClr val="000000"/>
                </a:solidFill>
                <a:latin typeface="Calibri" pitchFamily="34" charset="0"/>
              </a:rPr>
              <a:t>Хайнань</a:t>
            </a:r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. Вход в здание располагается в огромной скрипке, в ней же расположен и эскалатор для входа в основное здание-рояль. Материалом дома служит прозрачное и черное стекло. В самом здании функционирует выставочный комплекс, в котором демонстрируется план города, его районов и улиц.</a:t>
            </a:r>
            <a:endParaRPr lang="ru-RU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6626" name="Picture 2" descr="http://domir.ru/l-art/images/doma-neobychnye/piano_viol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1214422"/>
            <a:ext cx="6447900" cy="427621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1536192"/>
          </a:xfrm>
        </p:spPr>
        <p:txBody>
          <a:bodyPr/>
          <a:lstStyle/>
          <a:p>
            <a:pPr algn="ctr"/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800" b="0" i="1" dirty="0" smtClean="0">
                <a:solidFill>
                  <a:srgbClr val="000000"/>
                </a:solidFill>
                <a:latin typeface="Calibri" pitchFamily="34" charset="0"/>
              </a:rPr>
              <a:t> </a:t>
            </a:r>
            <a:r>
              <a:rPr lang="ru-RU" sz="2000" b="0" i="1" dirty="0" smtClean="0">
                <a:solidFill>
                  <a:srgbClr val="000000"/>
                </a:solidFill>
                <a:latin typeface="Calibri" pitchFamily="34" charset="0"/>
              </a:rPr>
              <a:t>Австрия, Вена. Самый необычный дом.</a:t>
            </a:r>
            <a:r>
              <a:rPr lang="ru-RU" sz="1800" b="0" i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1800" b="0" i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sz="1800" b="0" i="1" dirty="0" smtClean="0">
                <a:solidFill>
                  <a:srgbClr val="000000"/>
                </a:solidFill>
                <a:latin typeface="Calibri" pitchFamily="34" charset="0"/>
              </a:rPr>
              <a:t>Дом </a:t>
            </a:r>
            <a:r>
              <a:rPr lang="ru-RU" sz="1800" b="0" i="1" dirty="0" err="1" smtClean="0">
                <a:solidFill>
                  <a:srgbClr val="000000"/>
                </a:solidFill>
                <a:latin typeface="Calibri" pitchFamily="34" charset="0"/>
              </a:rPr>
              <a:t>Хундертвассера</a:t>
            </a:r>
            <a:r>
              <a:rPr lang="ru-RU" sz="1800" b="0" i="1" dirty="0" smtClean="0">
                <a:solidFill>
                  <a:srgbClr val="000000"/>
                </a:solidFill>
                <a:latin typeface="Calibri" pitchFamily="34" charset="0"/>
              </a:rPr>
              <a:t> в Вене – самое необычное здание! В нем не найти двух окон одинаковых форм и размеров. Неровные стены, фасад,  расчерченный ассиметричными четырехугольниками, пол как лесные тропинки и огромное количество разнообразной растительности.</a:t>
            </a: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pic>
        <p:nvPicPr>
          <p:cNvPr id="5" name="Picture 4" descr="http://www.ruscable.ru/gallery/resize.php?put=user_5013/u5013_zdaniya/hous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6096000" cy="436245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6" descr="http://givetour.ru/country/gallery_1_11.jpg"/>
          <p:cNvPicPr>
            <a:picLocks noChangeAspect="1" noChangeArrowheads="1"/>
          </p:cNvPicPr>
          <p:nvPr/>
        </p:nvPicPr>
        <p:blipFill>
          <a:blip r:embed="rId3" cstate="print"/>
          <a:srcRect r="-1036" b="6736"/>
          <a:stretch>
            <a:fillRect/>
          </a:stretch>
        </p:blipFill>
        <p:spPr bwMode="auto">
          <a:xfrm>
            <a:off x="3352800" y="2895600"/>
            <a:ext cx="5943600" cy="41148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Собор Семян в Шанхае — фото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52400"/>
            <a:ext cx="4905704" cy="691159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371600"/>
          </a:xfrm>
        </p:spPr>
        <p:txBody>
          <a:bodyPr/>
          <a:lstStyle/>
          <a:p>
            <a:r>
              <a:rPr lang="ru-RU" sz="1600" b="0" i="1" dirty="0" smtClean="0">
                <a:solidFill>
                  <a:srgbClr val="000000"/>
                </a:solidFill>
                <a:latin typeface="Calibri" pitchFamily="34" charset="0"/>
              </a:rPr>
              <a:t>Следующее необычное здание – расположенный в Шанхае Собор Семян. Оно не похоже ни на одно здание в мире. Высота здания равняется 20м, а материал, из которого оно выстроено – оптические нити. Всего было использовано 60 тыс. нитей, длина которых составляет 7,5 м. Освещение собора осуществляется семенем, которое встроено в кончик каждой нити и фильтрует дневной свет.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24580" name="Picture 4" descr="Собор Семян в Шанхае — фото 3"/>
          <p:cNvPicPr>
            <a:picLocks noChangeAspect="1" noChangeArrowheads="1"/>
          </p:cNvPicPr>
          <p:nvPr/>
        </p:nvPicPr>
        <p:blipFill>
          <a:blip r:embed="rId3" cstate="print"/>
          <a:srcRect l="14222" t="-3150" r="14667"/>
          <a:stretch>
            <a:fillRect/>
          </a:stretch>
        </p:blipFill>
        <p:spPr bwMode="auto">
          <a:xfrm>
            <a:off x="228600" y="1066800"/>
            <a:ext cx="4114800" cy="31818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4582" name="Picture 6" descr="Собор Семян в Шанхае — фото 1"/>
          <p:cNvPicPr>
            <a:picLocks noChangeAspect="1" noChangeArrowheads="1"/>
          </p:cNvPicPr>
          <p:nvPr/>
        </p:nvPicPr>
        <p:blipFill>
          <a:blip r:embed="rId4" cstate="print"/>
          <a:srcRect t="54681" r="444"/>
          <a:stretch>
            <a:fillRect/>
          </a:stretch>
        </p:blipFill>
        <p:spPr bwMode="auto">
          <a:xfrm>
            <a:off x="0" y="3849121"/>
            <a:ext cx="4572000" cy="311263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5">
      <a:dk1>
        <a:srgbClr val="DBA4F5"/>
      </a:dk1>
      <a:lt1>
        <a:srgbClr val="CB7EF1"/>
      </a:lt1>
      <a:dk2>
        <a:srgbClr val="FFFFFF"/>
      </a:dk2>
      <a:lt2>
        <a:srgbClr val="C366EF"/>
      </a:lt2>
      <a:accent1>
        <a:srgbClr val="FE9B9B"/>
      </a:accent1>
      <a:accent2>
        <a:srgbClr val="C1FFFD"/>
      </a:accent2>
      <a:accent3>
        <a:srgbClr val="ECCEFA"/>
      </a:accent3>
      <a:accent4>
        <a:srgbClr val="FFCCCC"/>
      </a:accent4>
      <a:accent5>
        <a:srgbClr val="F0D8FB"/>
      </a:accent5>
      <a:accent6>
        <a:srgbClr val="D4FFFD"/>
      </a:accent6>
      <a:hlink>
        <a:srgbClr val="00746F"/>
      </a:hlink>
      <a:folHlink>
        <a:srgbClr val="DA9EF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602</TotalTime>
  <Words>721</Words>
  <Application>Microsoft Office PowerPoint</Application>
  <PresentationFormat>Экран 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Необычные здания . Классика архитектурных сооружений. Руководитель проекта:  Беликова  Елена Геннадьевна, учитель географии</vt:lpstr>
      <vt:lpstr>Работу выполнила Ковальская Елена, обучающаяся 11 – А класса. Руководитель проекта:  Беликова  Елена Геннадьевна.</vt:lpstr>
      <vt:lpstr>Введение</vt:lpstr>
      <vt:lpstr>Слайд 4</vt:lpstr>
      <vt:lpstr>Лесная спираль - необычное здание.   Вот такое интересное сооружение. Лесная спираль— жилой комплекс в Дармштадте в форме спирали, спроектированный австрийским архитектором и художником Фриденсрайхом Хундертвассером. Здание отличается полным отсутствием прямоугольных форм. </vt:lpstr>
      <vt:lpstr>Дом-саксофон в Калифорнии  В архитектуре и строительстве, как уже замечено, есть и музыкальные направления. Так, дом в Калифорнии выполнен в виде саксофона. Когда из труб этого дома поднимается дым, выглядит это очень красиво.</vt:lpstr>
      <vt:lpstr>Дом-рояль со скрипкой  Такое музыкальное строение расположилось в городе Хайнань. Вход в здание располагается в огромной скрипке, в ней же расположен и эскалатор для входа в основное здание-рояль. Материалом дома служит прозрачное и черное стекло. В самом здании функционирует выставочный комплекс, в котором демонстрируется план города, его районов и улиц.</vt:lpstr>
      <vt:lpstr>  Австрия, Вена. Самый необычный дом. Дом Хундертвассера в Вене – самое необычное здание! В нем не найти двух окон одинаковых форм и размеров. Неровные стены, фасад,  расчерченный ассиметричными четырехугольниками, пол как лесные тропинки и огромное количество разнообразной растительности. </vt:lpstr>
      <vt:lpstr>Следующее необычное здание – расположенный в Шанхае Собор Семян. Оно не похоже ни на одно здание в мире. Высота здания равняется 20м, а материал, из которого оно выстроено – оптические нити. Всего было использовано 60 тыс. нитей, длина которых составляет 7,5 м. Освещение собора осуществляется семенем, которое встроено в кончик каждой нити и фильтрует дневной свет. </vt:lpstr>
      <vt:lpstr>Слайд 10</vt:lpstr>
      <vt:lpstr>Слайд 11</vt:lpstr>
      <vt:lpstr>Слайд 12</vt:lpstr>
      <vt:lpstr>Слайд 13</vt:lpstr>
      <vt:lpstr>Слайд 14</vt:lpstr>
      <vt:lpstr>Национальный центр исполнительских искусств. Пекин.</vt:lpstr>
      <vt:lpstr>Храм Истины. Тайланд. Сделан полностью из дерева.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134</cp:revision>
  <dcterms:modified xsi:type="dcterms:W3CDTF">2023-03-22T08:12:39Z</dcterms:modified>
</cp:coreProperties>
</file>