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0" r:id="rId3"/>
    <p:sldId id="258" r:id="rId4"/>
    <p:sldId id="259" r:id="rId5"/>
    <p:sldId id="269" r:id="rId6"/>
    <p:sldId id="260" r:id="rId7"/>
    <p:sldId id="268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3"/>
    <a:srgbClr val="FFFF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846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20963-1F8C-4AEA-A7FF-B43F42BB1FEF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FE09D-C304-4502-88E4-74AEED513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847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FE09D-C304-4502-88E4-74AEED51372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48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864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243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05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683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482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54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872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33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60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884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439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06CAC-BEB9-496B-A176-6F2C2F411A2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826F0-2772-44EA-A615-AE434AB5D0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673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8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409887"/>
            <a:ext cx="10430944" cy="835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678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135" y="-1467544"/>
            <a:ext cx="10287000" cy="821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473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8715375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611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708920"/>
            <a:ext cx="22322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Arial"/>
              </a:rPr>
              <a:t>Х=0,5</a:t>
            </a:r>
            <a:endParaRPr lang="ru-RU" sz="48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4509120"/>
            <a:ext cx="19171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0000FF"/>
                </a:solidFill>
                <a:latin typeface="Arial"/>
              </a:rPr>
              <a:t>Х=0,2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76256" y="6066362"/>
            <a:ext cx="12971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0000FF"/>
                </a:solidFill>
                <a:latin typeface="Arial"/>
              </a:rPr>
              <a:t>Х=2</a:t>
            </a:r>
          </a:p>
        </p:txBody>
      </p:sp>
    </p:spTree>
    <p:extLst>
      <p:ext uri="{BB962C8B-B14F-4D97-AF65-F5344CB8AC3E}">
        <p14:creationId xmlns:p14="http://schemas.microsoft.com/office/powerpoint/2010/main" val="418035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0" y="-704850"/>
            <a:ext cx="10287000" cy="826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692696"/>
            <a:ext cx="799288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sz="4400" i="1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значения выражений</a:t>
            </a:r>
            <a:endParaRPr lang="ru-RU" sz="44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1183" y="5337212"/>
            <a:ext cx="1728192" cy="2520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3,654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23728" y="1664804"/>
            <a:ext cx="1728192" cy="2520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0,3654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36096" y="1664804"/>
            <a:ext cx="1728192" cy="2520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365,4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20272" y="5337212"/>
            <a:ext cx="1728192" cy="25202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36540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6381328"/>
            <a:ext cx="2520280" cy="576064"/>
          </a:xfrm>
          <a:prstGeom prst="rect">
            <a:avLst/>
          </a:prstGeom>
          <a:solidFill>
            <a:srgbClr val="FFF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18313" y="5787585"/>
            <a:ext cx="2520280" cy="576064"/>
          </a:xfrm>
          <a:prstGeom prst="rect">
            <a:avLst/>
          </a:prstGeom>
          <a:solidFill>
            <a:srgbClr val="FFF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5758368"/>
            <a:ext cx="2520280" cy="576064"/>
          </a:xfrm>
          <a:prstGeom prst="rect">
            <a:avLst/>
          </a:prstGeom>
          <a:solidFill>
            <a:srgbClr val="FFF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79712" y="6363649"/>
            <a:ext cx="2520280" cy="576064"/>
          </a:xfrm>
          <a:prstGeom prst="rect">
            <a:avLst/>
          </a:prstGeom>
          <a:solidFill>
            <a:srgbClr val="FFF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0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5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976" y="-315416"/>
            <a:ext cx="10963275" cy="867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94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4582" y="-1539552"/>
            <a:ext cx="11251306" cy="867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748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4279" y="-2187624"/>
            <a:ext cx="10963275" cy="871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892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391875"/>
            <a:ext cx="10297144" cy="758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7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"/>
            <a:ext cx="8848725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500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77425" cy="735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161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11</Words>
  <Application>Microsoft Office PowerPoint</Application>
  <PresentationFormat>Экран (4:3)</PresentationFormat>
  <Paragraphs>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Кирсанова Елена Федоровна</dc:creator>
  <cp:lastModifiedBy>Елена</cp:lastModifiedBy>
  <cp:revision>16</cp:revision>
  <dcterms:created xsi:type="dcterms:W3CDTF">2021-12-08T08:17:05Z</dcterms:created>
  <dcterms:modified xsi:type="dcterms:W3CDTF">2021-12-09T14:02:27Z</dcterms:modified>
</cp:coreProperties>
</file>