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5" autoAdjust="0"/>
  </p:normalViewPr>
  <p:slideViewPr>
    <p:cSldViewPr>
      <p:cViewPr varScale="1">
        <p:scale>
          <a:sx n="85" d="100"/>
          <a:sy n="85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5301208"/>
            <a:ext cx="8336160" cy="13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Антон Семенович Макаренко</a:t>
            </a:r>
            <a:r>
              <a:rPr lang="ru-RU" dirty="0" smtClean="0"/>
              <a:t> (1888 — 1939)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314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https://crimea.kz/data/posts/2018/03/13/1520948167_Data-v-istorii-Stat-ya-v-Pravde-k-130-letiyu-ot-momenta-rozhdeniya-Antona-Makaren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60648"/>
            <a:ext cx="5328592" cy="4752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4716016" y="553998"/>
            <a:ext cx="442798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 был всегда основанием человеческой жизни и культуры.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Право на труд в нашем обществе — это не только право на заработок, это прежде всего право на творчество….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Труд без идущего рядом образования, без идущего рядом политического и общественного воспитания не приносит воспитательной пользы….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B2B2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Самая трудная вещь — требование к себе.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586536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Самопроверка. «Верные и неверные утверждения»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8531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1- Да</a:t>
            </a:r>
          </a:p>
          <a:p>
            <a:r>
              <a:rPr lang="ru-RU" dirty="0" smtClean="0"/>
              <a:t>2- Да</a:t>
            </a:r>
          </a:p>
          <a:p>
            <a:r>
              <a:rPr lang="ru-RU" dirty="0" smtClean="0"/>
              <a:t>3- Нет</a:t>
            </a:r>
          </a:p>
          <a:p>
            <a:r>
              <a:rPr lang="ru-RU" dirty="0" smtClean="0"/>
              <a:t>4- Да</a:t>
            </a:r>
          </a:p>
          <a:p>
            <a:r>
              <a:rPr lang="ru-RU" dirty="0" smtClean="0"/>
              <a:t>5- Да</a:t>
            </a:r>
          </a:p>
          <a:p>
            <a:r>
              <a:rPr lang="ru-RU" dirty="0" smtClean="0"/>
              <a:t>6- Нет</a:t>
            </a:r>
          </a:p>
          <a:p>
            <a:r>
              <a:rPr lang="ru-RU" dirty="0" smtClean="0"/>
              <a:t>7- Да</a:t>
            </a:r>
          </a:p>
          <a:p>
            <a:r>
              <a:rPr lang="ru-RU" dirty="0" smtClean="0"/>
              <a:t>8- Нет</a:t>
            </a:r>
          </a:p>
          <a:p>
            <a:r>
              <a:rPr lang="ru-RU" dirty="0" smtClean="0"/>
              <a:t>9-Да</a:t>
            </a:r>
          </a:p>
          <a:p>
            <a:r>
              <a:rPr lang="ru-RU" dirty="0" smtClean="0"/>
              <a:t>10- Да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274838"/>
            <a:ext cx="65344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Завтрашняя радость</a:t>
            </a:r>
            <a:r>
              <a:rPr lang="ru-RU" sz="3200" i="1" dirty="0" smtClean="0"/>
              <a:t> — это стимул жизни человека, завтрашний день обязательно должен планироваться и быть лучше, чем сегодняшний.  А. С. Макаренко.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784976" cy="9906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512" y="1556792"/>
          <a:ext cx="8784976" cy="4267200"/>
        </p:xfrm>
        <a:graphic>
          <a:graphicData uri="http://schemas.openxmlformats.org/drawingml/2006/table">
            <a:tbl>
              <a:tblPr/>
              <a:tblGrid>
                <a:gridCol w="8784976"/>
              </a:tblGrid>
              <a:tr h="2931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1 вариант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Каждый человек должен 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вх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дить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 в жизнь умея 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сопр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тивляться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 вредному влиянию. Не 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обер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…гать человека от вредного 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влияния 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а учить его 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сопр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тивляться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А.С.Макаренко 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Надо чтобы педагогика овладела средствами влияния которые были бы настолько унив…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рсальными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 и м…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гучими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 что, когда наш воспитанник встретит любые влияния вредные, даже самые мощные, они бы нив…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лировались</a:t>
                      </a: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 и ликвидировались нашим влиянием. А.С. Макаренко.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76056" y="1988840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24208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40352" y="198884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,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75848" y="162880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Д.О.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84368" y="234888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321297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278092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,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6136" y="263691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. [</a:t>
            </a:r>
            <a:r>
              <a:rPr lang="ru-RU" sz="2800" b="1" dirty="0" smtClean="0">
                <a:solidFill>
                  <a:srgbClr val="C00000"/>
                </a:solidFill>
              </a:rPr>
              <a:t>О, </a:t>
            </a:r>
            <a:r>
              <a:rPr lang="ru-RU" sz="2800" b="1" dirty="0" smtClean="0">
                <a:solidFill>
                  <a:srgbClr val="C00000"/>
                </a:solidFill>
              </a:rPr>
              <a:t>а О</a:t>
            </a:r>
            <a:r>
              <a:rPr lang="ru-RU" b="1" dirty="0" smtClean="0"/>
              <a:t>]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131840" y="407707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6136" y="4077072"/>
            <a:ext cx="216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16216" y="3717032"/>
            <a:ext cx="216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,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2200" y="3501008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СПП  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0192" y="479715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5656" y="260648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Перепроверка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Перепроверка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856984" cy="576064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вариант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Макаренко, (не)смотря на утв…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рдившиеся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образовани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…, как и во всем по стране, в 30-е годы командно-административные методы управления, он противоп…ставил им педагогику,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нистическую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сути,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оптим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стическую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духу проникнутую верой в творческие силы и возможности человека. Творчество Макаренко пришло в противоречие со сталинской педагогикой  нас…ждавшей идею воспитания человека-винтика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гиган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социальной машин…. Макаренко же исп..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ведовал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идею воспитания самостоятельного и деятельного члена общества. Теоретическое наследие и опыт Макаренко приобрели всемирное признание.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79712" y="98072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Слитно, предлог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141277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2339752" y="184482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2564904"/>
            <a:ext cx="426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2636912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752" y="3068960"/>
            <a:ext cx="216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80" y="3068960"/>
            <a:ext cx="3561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,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292494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П.О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9712" y="429309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  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987824" y="42210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4725144"/>
            <a:ext cx="216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Т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04248" y="4725144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39752" y="4293096"/>
            <a:ext cx="277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,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07704" y="414908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П.О.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5656" y="5157192"/>
            <a:ext cx="144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/>
      <p:bldP spid="13" grpId="0"/>
      <p:bldP spid="14" grpId="0"/>
      <p:bldP spid="15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244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err="1" smtClean="0"/>
              <a:t>Кинезиологические</a:t>
            </a:r>
            <a:r>
              <a:rPr lang="ru-RU" sz="4000" dirty="0" smtClean="0"/>
              <a:t> </a:t>
            </a:r>
            <a:r>
              <a:rPr lang="ru-RU" sz="4000" dirty="0" err="1" smtClean="0"/>
              <a:t>физминутки</a:t>
            </a:r>
            <a:endParaRPr lang="ru-RU" sz="4000" dirty="0" smtClean="0"/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«Кулак –ребро –ладонь»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dirty="0" smtClean="0"/>
              <a:t>    </a:t>
            </a:r>
            <a:r>
              <a:rPr lang="ru-RU" sz="2400" b="1" dirty="0" smtClean="0"/>
              <a:t>Три положения на плоскости стола, последовательно сменяют друг друга. Ладонь на плоскости, сжатая в кулак ладонь, ладонь ребром на плоскости стола, распрямленная ладонь на плоскости стола. Выполняется сначала правой рукой, потом –левой, затем двумя руками вместе по 8-10 раз.   </a:t>
            </a:r>
          </a:p>
        </p:txBody>
      </p:sp>
      <p:pic>
        <p:nvPicPr>
          <p:cNvPr id="10244" name="Picture 4" descr="new_pa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737100"/>
            <a:ext cx="2592388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new_pa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4786313"/>
            <a:ext cx="2519363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new_pa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4803775"/>
            <a:ext cx="295275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990600"/>
          </a:xfrm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3200" dirty="0" smtClean="0"/>
              <a:t>Лист достижения </a:t>
            </a:r>
            <a:r>
              <a:rPr lang="ru-RU" sz="3200" dirty="0" smtClean="0"/>
              <a:t>учащегося на </a:t>
            </a:r>
            <a:r>
              <a:rPr lang="ru-RU" sz="3200" dirty="0" smtClean="0"/>
              <a:t>уроке</a:t>
            </a: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8" y="1628800"/>
          <a:ext cx="8064896" cy="4748530"/>
        </p:xfrm>
        <a:graphic>
          <a:graphicData uri="http://schemas.openxmlformats.org/drawingml/2006/table">
            <a:tbl>
              <a:tblPr/>
              <a:tblGrid>
                <a:gridCol w="6533077"/>
                <a:gridCol w="1531819"/>
              </a:tblGrid>
              <a:tr h="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Этапы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урока                                                                            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Оцени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себя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1.Знание правила (определение)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2.Устная работа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3.Работа в паре,  группе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>
                        <a:latin typeface="Calibri"/>
                        <a:ea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4.Индивидуальная работа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>
                        <a:latin typeface="Calibri"/>
                        <a:ea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5.Самостоятельная работа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6.Работа с текстом.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Оценки за урок: внимательно посмотрите на свои баллы, сложите их.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26-30 –«5»          20-25- «4»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10-19- «3»   0-9- надо подучить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 Оценка за урок.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5" marR="64135" marT="64135" marB="64135">
                    <a:lnL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00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64088" y="3284984"/>
            <a:ext cx="2385840" cy="3182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907704" y="2132856"/>
            <a:ext cx="53735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3212976"/>
            <a:ext cx="3827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173</TotalTime>
  <Words>428</Words>
  <Application>Microsoft Office PowerPoint</Application>
  <PresentationFormat>Экран (4:3)</PresentationFormat>
  <Paragraphs>73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Обычная</vt:lpstr>
      <vt:lpstr>Антон Семенович Макаренко (1888 — 1939)</vt:lpstr>
      <vt:lpstr>Самопроверка. «Верные и неверные утверждения»</vt:lpstr>
      <vt:lpstr> </vt:lpstr>
      <vt:lpstr>Перепроверка </vt:lpstr>
      <vt:lpstr>Кинезиологические физминутки</vt:lpstr>
      <vt:lpstr>Лист достижения учащегося на уроке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днс</dc:creator>
  <cp:lastModifiedBy>днс</cp:lastModifiedBy>
  <cp:revision>13</cp:revision>
  <dcterms:created xsi:type="dcterms:W3CDTF">2019-08-15T04:39:10Z</dcterms:created>
  <dcterms:modified xsi:type="dcterms:W3CDTF">2021-02-23T01:11:31Z</dcterms:modified>
</cp:coreProperties>
</file>