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8" r:id="rId4"/>
    <p:sldId id="275" r:id="rId5"/>
    <p:sldId id="259" r:id="rId6"/>
    <p:sldId id="260" r:id="rId7"/>
    <p:sldId id="261" r:id="rId8"/>
    <p:sldId id="269" r:id="rId9"/>
    <p:sldId id="270" r:id="rId10"/>
    <p:sldId id="271" r:id="rId11"/>
    <p:sldId id="262" r:id="rId12"/>
    <p:sldId id="263" r:id="rId13"/>
    <p:sldId id="265" r:id="rId14"/>
    <p:sldId id="268" r:id="rId15"/>
    <p:sldId id="267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Краеведческая игра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Моя малая Родина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2160000" cy="37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777\Мои документы\фоток\b-001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57620" y="1785926"/>
            <a:ext cx="1774338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Documents and Settings\777\Мои документы\фото\DSCN22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r="2140" b="15731"/>
          <a:stretch>
            <a:fillRect/>
          </a:stretch>
        </p:blipFill>
        <p:spPr bwMode="auto">
          <a:xfrm>
            <a:off x="3428992" y="4429132"/>
            <a:ext cx="2789037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143116"/>
            <a:ext cx="1928826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Один из старейших театров города – </a:t>
            </a:r>
            <a:r>
              <a:rPr lang="ru-RU" b="1" dirty="0" smtClean="0"/>
              <a:t>ТЕАТР КУКОЛ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7823808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ЗАЙЦЕВ Василий Григорьевич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2800" dirty="0" smtClean="0"/>
              <a:t>(1915-1991)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  Герой Советского Союза, снайпер</a:t>
            </a:r>
            <a:endParaRPr lang="en-US" sz="2800" dirty="0" smtClean="0"/>
          </a:p>
          <a:p>
            <a:pPr>
              <a:buNone/>
            </a:pPr>
            <a:r>
              <a:rPr lang="ru-RU" sz="3600" b="1" dirty="0" smtClean="0"/>
              <a:t>«Отступать некуда, за Волгой для нас ….»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214422"/>
            <a:ext cx="200026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АГАШИНА Маргарита Константиновна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(1924-1999)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2800" dirty="0" smtClean="0"/>
              <a:t>Известная российская поэтесса.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5918" y="2428868"/>
            <a:ext cx="2143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948" t="10862" r="16791" b="16148"/>
          <a:stretch>
            <a:fillRect/>
          </a:stretch>
        </p:blipFill>
        <p:spPr bwMode="auto">
          <a:xfrm>
            <a:off x="5572132" y="2000240"/>
            <a:ext cx="292895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0" y="4572008"/>
            <a:ext cx="5929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</a:t>
            </a:r>
            <a:r>
              <a:rPr lang="ru-RU" sz="3600" b="1" dirty="0" smtClean="0"/>
              <a:t>Растет</a:t>
            </a:r>
            <a:r>
              <a:rPr lang="ru-RU" sz="3600" dirty="0" smtClean="0"/>
              <a:t> в </a:t>
            </a:r>
            <a:r>
              <a:rPr lang="ru-RU" sz="3600" b="1" dirty="0" smtClean="0"/>
              <a:t>Волгограде</a:t>
            </a:r>
            <a:r>
              <a:rPr lang="ru-RU" sz="3600" dirty="0" smtClean="0"/>
              <a:t> ....»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9"/>
            <a:ext cx="7772400" cy="1000131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ПАХМУТОВА Александра Николаевна 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4214818"/>
            <a:ext cx="8429684" cy="1423982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(09.11.1929 г.р.)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Народная артистка СССР, композитор. </a:t>
            </a:r>
          </a:p>
          <a:p>
            <a:r>
              <a:rPr lang="ru-RU" sz="3500" b="1" dirty="0" smtClean="0">
                <a:solidFill>
                  <a:schemeClr val="tx1"/>
                </a:solidFill>
              </a:rPr>
              <a:t>«До свиданья, наш ласковый ……. »</a:t>
            </a:r>
            <a:endParaRPr lang="ru-RU" sz="35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571612"/>
            <a:ext cx="1785937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ПАМЯТНИКИ </a:t>
            </a:r>
            <a:br>
              <a:rPr lang="ru-RU" dirty="0" smtClean="0"/>
            </a:br>
            <a:r>
              <a:rPr lang="ru-RU" sz="4000" cap="none" dirty="0" smtClean="0"/>
              <a:t>героям Великой Отечественной войны </a:t>
            </a:r>
            <a:endParaRPr lang="ru-RU" sz="4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857364"/>
            <a:ext cx="2480347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/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214282" y="1857364"/>
            <a:ext cx="2772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00570"/>
            <a:ext cx="2646000" cy="176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214554"/>
            <a:ext cx="2457450" cy="36954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4" descr="сканирование0013"/>
          <p:cNvPicPr>
            <a:picLocks noChangeAspect="1" noChangeArrowheads="1"/>
          </p:cNvPicPr>
          <p:nvPr/>
        </p:nvPicPr>
        <p:blipFill>
          <a:blip r:embed="rId6" cstate="print"/>
          <a:srcRect l="17873" t="10982" r="24928" b="24088"/>
          <a:stretch>
            <a:fillRect/>
          </a:stretch>
        </p:blipFill>
        <p:spPr>
          <a:xfrm>
            <a:off x="6286512" y="4429132"/>
            <a:ext cx="2499000" cy="183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79512" y="1340768"/>
            <a:ext cx="323528" cy="4046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323528" y="4005064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51520" y="1412776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3563888" y="1700808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6012160" y="1556792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6300192" y="4005064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5</a:t>
            </a:r>
            <a:endParaRPr lang="ru-RU" sz="2000" kern="10" spc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Площадь павших борцов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15552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214554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5072074"/>
            <a:ext cx="3150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21468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4214818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00562" y="1285860"/>
            <a:ext cx="2106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2428868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57187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64344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8800" dirty="0" smtClean="0"/>
          </a:p>
          <a:p>
            <a:pPr algn="ctr">
              <a:buNone/>
            </a:pPr>
            <a:endParaRPr lang="ru-RU" sz="1100" dirty="0" smtClean="0"/>
          </a:p>
          <a:p>
            <a:pPr algn="ctr">
              <a:buNone/>
            </a:pPr>
            <a:endParaRPr lang="ru-RU" sz="1100" dirty="0" smtClean="0"/>
          </a:p>
          <a:p>
            <a:pPr algn="ctr">
              <a:buNone/>
            </a:pPr>
            <a:r>
              <a:rPr lang="ru-RU" sz="8800" dirty="0" smtClean="0"/>
              <a:t>МОЛОДЦЫ!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Волга</a:t>
            </a:r>
            <a:endParaRPr lang="ru-RU" sz="6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748823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Александр Невский</a:t>
            </a:r>
            <a:endParaRPr lang="ru-RU" sz="4800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86124"/>
            <a:ext cx="3888000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85926"/>
            <a:ext cx="3924000" cy="29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Дон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64399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14375"/>
            <a:ext cx="7729538" cy="54117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7344" r="11780" b="19737"/>
          <a:stretch>
            <a:fillRect/>
          </a:stretch>
        </p:blipFill>
        <p:spPr bwMode="auto">
          <a:xfrm>
            <a:off x="1071538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22443" r="12950" b="11266"/>
          <a:stretch>
            <a:fillRect/>
          </a:stretch>
        </p:blipFill>
        <p:spPr bwMode="auto">
          <a:xfrm>
            <a:off x="2857488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17160" r="18343"/>
          <a:stretch>
            <a:fillRect/>
          </a:stretch>
        </p:blipFill>
        <p:spPr bwMode="auto">
          <a:xfrm>
            <a:off x="4786314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6715140" y="1214422"/>
            <a:ext cx="1326925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 r="13000" b="1250"/>
          <a:stretch>
            <a:fillRect/>
          </a:stretch>
        </p:blipFill>
        <p:spPr bwMode="auto">
          <a:xfrm>
            <a:off x="642910" y="3571876"/>
            <a:ext cx="1285884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2285984" y="3571876"/>
            <a:ext cx="1143008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 r="4065" b="5435"/>
          <a:stretch>
            <a:fillRect/>
          </a:stretch>
        </p:blipFill>
        <p:spPr bwMode="auto">
          <a:xfrm>
            <a:off x="3929058" y="3571876"/>
            <a:ext cx="1285884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5643570" y="3571876"/>
            <a:ext cx="1214446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3571876"/>
            <a:ext cx="1214446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smtClean="0"/>
              <a:t>  </a:t>
            </a:r>
            <a:r>
              <a:rPr lang="ru-RU" sz="5400" b="1" dirty="0" smtClean="0"/>
              <a:t>ЖАВОРОНОК</a:t>
            </a:r>
            <a:endParaRPr lang="ru-RU" sz="54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071678"/>
            <a:ext cx="4214842" cy="34903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Венерин Башмачок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408000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14488"/>
            <a:ext cx="3385423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714744" y="4000504"/>
            <a:ext cx="1905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Выхухоль </a:t>
            </a:r>
            <a:endParaRPr lang="ru-RU" sz="54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71678"/>
            <a:ext cx="471235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928802"/>
            <a:ext cx="3780000" cy="226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643446"/>
            <a:ext cx="8183880" cy="928694"/>
          </a:xfrm>
        </p:spPr>
        <p:txBody>
          <a:bodyPr/>
          <a:lstStyle/>
          <a:p>
            <a:pPr algn="ctr"/>
            <a:r>
              <a:rPr lang="ru-RU" dirty="0" smtClean="0"/>
              <a:t>ФОНТАН «ИСКУССТВО»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928670"/>
            <a:ext cx="3396521" cy="226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329</TotalTime>
  <Words>65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Arial</vt:lpstr>
      <vt:lpstr>Book Antiqua</vt:lpstr>
      <vt:lpstr>Franklin Gothic Book</vt:lpstr>
      <vt:lpstr>Franklin Gothic Medium</vt:lpstr>
      <vt:lpstr>Lucida Sans</vt:lpstr>
      <vt:lpstr>Times New Roman</vt:lpstr>
      <vt:lpstr>Verdana</vt:lpstr>
      <vt:lpstr>Wingdings</vt:lpstr>
      <vt:lpstr>Wingdings 2</vt:lpstr>
      <vt:lpstr>Wingdings 3</vt:lpstr>
      <vt:lpstr>Апекс</vt:lpstr>
      <vt:lpstr>Трек</vt:lpstr>
      <vt:lpstr>Аспект</vt:lpstr>
      <vt:lpstr>Краеведческая игра  «Моя малая Родина»</vt:lpstr>
      <vt:lpstr>Волга</vt:lpstr>
      <vt:lpstr>Александр Невский</vt:lpstr>
      <vt:lpstr>Дон</vt:lpstr>
      <vt:lpstr>Презентация PowerPoint</vt:lpstr>
      <vt:lpstr>  ЖАВОРОНОК</vt:lpstr>
      <vt:lpstr>Венерин Башмачок</vt:lpstr>
      <vt:lpstr>Выхухоль </vt:lpstr>
      <vt:lpstr>ФОНТАН «ИСКУССТВО»</vt:lpstr>
      <vt:lpstr>Один из старейших театров города – ТЕАТР КУКОЛ</vt:lpstr>
      <vt:lpstr>ЗАЙЦЕВ Василий Григорьевич </vt:lpstr>
      <vt:lpstr>  АГАШИНА Маргарита Константиновна  (1924-1999)  Известная российская поэтесса.  </vt:lpstr>
      <vt:lpstr> ПАХМУТОВА Александра Николаевна  </vt:lpstr>
      <vt:lpstr>ПАМЯТНИКИ  героям Великой Отечественной войны </vt:lpstr>
      <vt:lpstr>Площадь павших борцов</vt:lpstr>
      <vt:lpstr>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36</cp:revision>
  <dcterms:modified xsi:type="dcterms:W3CDTF">2022-02-10T10:14:57Z</dcterms:modified>
</cp:coreProperties>
</file>