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8" r:id="rId1"/>
  </p:sldMasterIdLst>
  <p:sldIdLst>
    <p:sldId id="256" r:id="rId2"/>
    <p:sldId id="273" r:id="rId3"/>
    <p:sldId id="274" r:id="rId4"/>
    <p:sldId id="275" r:id="rId5"/>
    <p:sldId id="258" r:id="rId6"/>
    <p:sldId id="262" r:id="rId7"/>
    <p:sldId id="277" r:id="rId8"/>
    <p:sldId id="279" r:id="rId9"/>
    <p:sldId id="280" r:id="rId10"/>
    <p:sldId id="276" r:id="rId11"/>
    <p:sldId id="270" r:id="rId12"/>
    <p:sldId id="271" r:id="rId13"/>
    <p:sldId id="283" r:id="rId14"/>
    <p:sldId id="281" r:id="rId15"/>
    <p:sldId id="282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009900"/>
    <a:srgbClr val="FF0066"/>
    <a:srgbClr val="FF0000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76" autoAdjust="0"/>
    <p:restoredTop sz="94660"/>
  </p:normalViewPr>
  <p:slideViewPr>
    <p:cSldViewPr>
      <p:cViewPr varScale="1">
        <p:scale>
          <a:sx n="91" d="100"/>
          <a:sy n="91" d="100"/>
        </p:scale>
        <p:origin x="1260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82879" y="182879"/>
            <a:ext cx="8778240" cy="6492240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2485" y="882376"/>
            <a:ext cx="747522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60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2148" y="3869635"/>
            <a:ext cx="6575895" cy="1388165"/>
          </a:xfrm>
        </p:spPr>
        <p:txBody>
          <a:bodyPr>
            <a:normAutofit/>
          </a:bodyPr>
          <a:lstStyle>
            <a:lvl1pPr marL="0" indent="0" algn="ctr">
              <a:spcBef>
                <a:spcPts val="1000"/>
              </a:spcBef>
              <a:buNone/>
              <a:defRPr sz="1800">
                <a:solidFill>
                  <a:srgbClr val="FFFFFF"/>
                </a:solidFill>
              </a:defRPr>
            </a:lvl1pPr>
            <a:lvl2pPr marL="342900" indent="0" algn="ctr">
              <a:buNone/>
              <a:defRPr sz="18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t>20.06.2025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1483995" y="3733800"/>
            <a:ext cx="61722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674609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20.06.2025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264532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762000"/>
            <a:ext cx="1743075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7250" y="762000"/>
            <a:ext cx="5572125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20.06.2025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94339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000"/>
              </a:spcBef>
              <a:defRPr/>
            </a:lvl1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20.06.2025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834186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9818" y="1173575"/>
            <a:ext cx="747522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60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2446" y="4154520"/>
            <a:ext cx="6576822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20.06.2025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1485900" y="4020408"/>
            <a:ext cx="61722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8686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57250" y="2057399"/>
            <a:ext cx="3566160" cy="402336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709" y="2057400"/>
            <a:ext cx="3566160" cy="402336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20.06.2025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643815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7250" y="2001511"/>
            <a:ext cx="356616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57250" y="2721483"/>
            <a:ext cx="3566160" cy="338328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1880" y="1999032"/>
            <a:ext cx="356616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1880" y="2719322"/>
            <a:ext cx="3566160" cy="338328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20.06.2025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35458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20.06.2025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01290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20.06.2025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59135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250" y="1097280"/>
            <a:ext cx="283464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9314" y="1097280"/>
            <a:ext cx="4149638" cy="466344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2834640"/>
            <a:ext cx="2834640" cy="292608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275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20.06.2025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36318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250" y="1097280"/>
            <a:ext cx="283464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019107" y="1069847"/>
            <a:ext cx="4257703" cy="4645153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1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2834640"/>
            <a:ext cx="283464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275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20.06.2025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79743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82880" y="182880"/>
            <a:ext cx="8778240" cy="6492240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57250" y="609600"/>
            <a:ext cx="740664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7251" y="2057400"/>
            <a:ext cx="7404653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7247" y="6223829"/>
            <a:ext cx="17468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1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t>20.06.2025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61861" y="6223829"/>
            <a:ext cx="353833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accent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7148" y="6223829"/>
            <a:ext cx="12796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1"/>
                </a:solidFill>
              </a:defRPr>
            </a:lvl1pPr>
          </a:lstStyle>
          <a:p>
            <a:fld id="{725C68B6-61C2-468F-89AB-4B9F7531AA6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799289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71450" indent="-137160" algn="l" defTabSz="6858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34290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54864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75438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92012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1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3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15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17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7" Type="http://schemas.openxmlformats.org/officeDocument/2006/relationships/image" Target="../media/image47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1052736"/>
            <a:ext cx="7475220" cy="1178472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32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Презентация проекта</a:t>
            </a:r>
            <a:r>
              <a:rPr lang="ru-RU" sz="8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8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br>
              <a:rPr lang="ru-RU" sz="32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i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i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По экологической тропе шагаю, знания получаю»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2636912"/>
            <a:ext cx="7992888" cy="3744416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Номинация</a:t>
            </a:r>
            <a:r>
              <a:rPr lang="ru-RU" sz="28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: «Воспитывающее </a:t>
            </a:r>
            <a:r>
              <a:rPr lang="ru-RU" sz="28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пространство территории детского </a:t>
            </a:r>
            <a:r>
              <a:rPr lang="ru-RU" sz="28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сада»</a:t>
            </a:r>
          </a:p>
          <a:p>
            <a:pPr algn="just"/>
            <a:r>
              <a:rPr lang="ru-RU" sz="24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</a:p>
          <a:p>
            <a:pPr algn="just"/>
            <a:r>
              <a:rPr lang="ru-RU" sz="24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Формируемые </a:t>
            </a:r>
            <a:r>
              <a:rPr lang="ru-RU" sz="24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ценности</a:t>
            </a:r>
            <a:r>
              <a:rPr lang="ru-RU" sz="24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: Познание </a:t>
            </a:r>
            <a:r>
              <a:rPr lang="ru-RU" sz="24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(обеспечение  возможности наблюдения за живой/неживой природой, отражение экологичности, природосообразности, </a:t>
            </a:r>
            <a:r>
              <a:rPr lang="ru-RU" sz="24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безопасности)</a:t>
            </a:r>
          </a:p>
          <a:p>
            <a:pPr algn="just"/>
            <a:r>
              <a:rPr lang="ru-RU" sz="24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     Категория </a:t>
            </a:r>
            <a:r>
              <a:rPr lang="ru-RU" sz="24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участников реализации </a:t>
            </a:r>
            <a:r>
              <a:rPr lang="ru-RU" sz="24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проекта: обучающиеся </a:t>
            </a:r>
            <a:r>
              <a:rPr lang="ru-RU" sz="24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24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лет</a:t>
            </a:r>
            <a:endParaRPr lang="ru-RU" sz="2400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5164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332656"/>
            <a:ext cx="8784976" cy="58715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Экскурсии по маршруту экологической тропы. </a:t>
            </a:r>
            <a:br>
              <a:rPr lang="ru-RU" sz="28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Видовые точки:</a:t>
            </a:r>
            <a:endParaRPr lang="ru-RU" sz="28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7" name="Picture 3" descr="C:\Users\user.user-ПК\Desktop\Экологическая тропа\Фото экологич. тропы\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977" y="810972"/>
            <a:ext cx="1664358" cy="2643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C:\Users\user.user-ПК\Desktop\Экологическая тропа\Фото экологич. тропы\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268760"/>
            <a:ext cx="3318102" cy="2030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9" name="Picture 5" descr="C:\Users\user.user-ПК\Desktop\Экологическая тропа\Фото экологич. тропы\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269399"/>
            <a:ext cx="2592288" cy="2030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Заголовок 1"/>
          <p:cNvSpPr txBox="1">
            <a:spLocks/>
          </p:cNvSpPr>
          <p:nvPr/>
        </p:nvSpPr>
        <p:spPr>
          <a:xfrm>
            <a:off x="2411760" y="3563388"/>
            <a:ext cx="3318102" cy="2880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6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Клумба «Цветочная семейка»</a:t>
            </a:r>
            <a:endParaRPr lang="ru-RU" sz="16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5887045" y="3563388"/>
            <a:ext cx="2698501" cy="2880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6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Клумба «Фея бегоний»</a:t>
            </a:r>
            <a:endParaRPr lang="ru-RU" sz="16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299171" y="3562869"/>
            <a:ext cx="2051720" cy="2880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6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«Гнездо аиста»</a:t>
            </a:r>
            <a:endParaRPr lang="ru-RU" sz="16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853" y="4114683"/>
            <a:ext cx="2823772" cy="212613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3849" y="4114682"/>
            <a:ext cx="2823773" cy="212613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9099" y="4114682"/>
            <a:ext cx="2823651" cy="2126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748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 descr="C:\Users\user.user-ПК\Desktop\Экологическая тропа\Фото экологич. тропы\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3453" y="404664"/>
            <a:ext cx="2016224" cy="2887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C:\Users\user.user-ПК\Desktop\Экологическая тропа\Фото экологич. тропы\15 Рябиновая аллея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949873"/>
            <a:ext cx="2880320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3" name="Picture 5" descr="C:\Users\user.user-ПК\Desktop\Экологическая тропа\Фото экологич. тропы\1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925" y="949873"/>
            <a:ext cx="2880320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464992" y="3427237"/>
            <a:ext cx="2522832" cy="2880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6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Кустарник «</a:t>
            </a:r>
            <a:r>
              <a:rPr lang="ru-RU" sz="1600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Сперея</a:t>
            </a:r>
            <a:r>
              <a:rPr lang="ru-RU" sz="16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16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3347864" y="3432570"/>
            <a:ext cx="2448272" cy="2880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6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«Березки - красавицы»</a:t>
            </a:r>
            <a:endParaRPr lang="ru-RU" sz="16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6354452" y="3432570"/>
            <a:ext cx="2051720" cy="2880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6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«Рябиновая аллея»</a:t>
            </a:r>
            <a:endParaRPr lang="ru-RU" sz="16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865773"/>
            <a:ext cx="2448272" cy="2712275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6354452" y="2057400"/>
            <a:ext cx="1907452" cy="723528"/>
          </a:xfrm>
        </p:spPr>
        <p:txBody>
          <a:bodyPr>
            <a:normAutofit/>
          </a:bodyPr>
          <a:lstStyle/>
          <a:p>
            <a:r>
              <a:rPr lang="ru-RU" sz="800" dirty="0" smtClean="0"/>
              <a:t>,</a:t>
            </a:r>
            <a:endParaRPr lang="ru-RU" sz="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6971" y="3860743"/>
            <a:ext cx="1972706" cy="271730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3836276"/>
            <a:ext cx="2646912" cy="2741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845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5" y="530770"/>
            <a:ext cx="2165306" cy="2894794"/>
          </a:xfrm>
        </p:spPr>
      </p:pic>
      <p:sp>
        <p:nvSpPr>
          <p:cNvPr id="12" name="Заголовок 1"/>
          <p:cNvSpPr txBox="1">
            <a:spLocks/>
          </p:cNvSpPr>
          <p:nvPr/>
        </p:nvSpPr>
        <p:spPr>
          <a:xfrm>
            <a:off x="3115215" y="3571253"/>
            <a:ext cx="2522832" cy="2880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6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«Огород»</a:t>
            </a:r>
            <a:endParaRPr lang="ru-RU" sz="16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3347864" y="6332909"/>
            <a:ext cx="2522832" cy="2880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6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«Парник»</a:t>
            </a:r>
            <a:endParaRPr lang="ru-RU" sz="16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0103" y="4004974"/>
            <a:ext cx="3785849" cy="222952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07" y="3981501"/>
            <a:ext cx="3949840" cy="222919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619828"/>
            <a:ext cx="2107892" cy="279954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625324"/>
            <a:ext cx="2103753" cy="2794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290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332656"/>
            <a:ext cx="7406640" cy="43204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Сбор урожая</a:t>
            </a:r>
            <a:endParaRPr lang="ru-RU" sz="28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5929" y="954044"/>
            <a:ext cx="2808225" cy="210055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575" y="3728580"/>
            <a:ext cx="3126520" cy="2338637"/>
          </a:xfrm>
          <a:prstGeom prst="rect">
            <a:avLst/>
          </a:prstGeom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3728580"/>
            <a:ext cx="3124000" cy="2338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2154" y="3728580"/>
            <a:ext cx="1760857" cy="233863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943" y="945130"/>
            <a:ext cx="2801635" cy="2109466"/>
          </a:xfrm>
          <a:prstGeom prst="rect">
            <a:avLst/>
          </a:prstGeom>
        </p:spPr>
      </p:pic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 flipV="1">
            <a:off x="7884368" y="6096000"/>
            <a:ext cx="377536" cy="141312"/>
          </a:xfrm>
        </p:spPr>
        <p:txBody>
          <a:bodyPr>
            <a:normAutofit fontScale="25000" lnSpcReduction="20000"/>
          </a:bodyPr>
          <a:lstStyle/>
          <a:p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0506" y="925563"/>
            <a:ext cx="2827622" cy="2129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156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332656"/>
            <a:ext cx="7776865" cy="576064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3. Заключительный этап (сентябрь 2024 г.):</a:t>
            </a:r>
            <a:br>
              <a:rPr lang="ru-RU" sz="28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5" name="Picture 3" descr="C:\Users\user.user-ПК\Desktop\Конкурс Экологическая тропа\4\20241008_14005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44" t="3324" r="11609" b="673"/>
          <a:stretch/>
        </p:blipFill>
        <p:spPr bwMode="auto">
          <a:xfrm>
            <a:off x="3507482" y="1484784"/>
            <a:ext cx="5229226" cy="4951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683568" y="717501"/>
            <a:ext cx="7776865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Font typeface="Wingdings" pitchFamily="2" charset="2"/>
              <a:buChar char="§"/>
            </a:pPr>
            <a:r>
              <a:rPr lang="ru-RU" sz="28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Созданы коллекции семян и гербарий</a:t>
            </a:r>
            <a:br>
              <a:rPr lang="ru-RU" sz="28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385" y="1485164"/>
            <a:ext cx="3010311" cy="250874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476" y="4094486"/>
            <a:ext cx="2726128" cy="2341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615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7406640" cy="587152"/>
          </a:xfrm>
        </p:spPr>
        <p:txBody>
          <a:bodyPr>
            <a:normAutofit fontScale="90000"/>
          </a:bodyPr>
          <a:lstStyle/>
          <a:p>
            <a:pPr marL="457200" indent="-457200">
              <a:buFont typeface="Wingdings" pitchFamily="2" charset="2"/>
              <a:buChar char="§"/>
            </a:pPr>
            <a:r>
              <a:rPr lang="ru-RU" sz="28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Организованы выставки творческих работ</a:t>
            </a:r>
            <a:endParaRPr lang="ru-RU" sz="28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ser.user-ПК\Downloads\IMG_20241008_17573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3922" y="3682808"/>
            <a:ext cx="3415137" cy="2881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9925" y="930089"/>
            <a:ext cx="1935752" cy="257092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669" y="930088"/>
            <a:ext cx="3515278" cy="257092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5743" y="931470"/>
            <a:ext cx="1828649" cy="256953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110" y="3682808"/>
            <a:ext cx="3536047" cy="2881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9044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6707" y="476672"/>
            <a:ext cx="7406640" cy="432048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Цель практики и задачи проекта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052736"/>
            <a:ext cx="8352927" cy="5688632"/>
          </a:xfrm>
        </p:spPr>
        <p:txBody>
          <a:bodyPr>
            <a:normAutofit fontScale="92500"/>
          </a:bodyPr>
          <a:lstStyle/>
          <a:p>
            <a:pPr marL="0" lvl="0" indent="0" algn="just">
              <a:lnSpc>
                <a:spcPct val="115000"/>
              </a:lnSpc>
              <a:spcBef>
                <a:spcPts val="0"/>
              </a:spcBef>
              <a:buClrTx/>
              <a:buSzTx/>
              <a:buNone/>
            </a:pP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 проекта: </a:t>
            </a: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создание условий для расширения природоведческих знаний, формирования у детей представлений о взаимосвязях и взаимозависимостях, которые существуют в природе, формирования элементов экологической культуры, грамотного поведения в природе. </a:t>
            </a:r>
          </a:p>
          <a:p>
            <a:pPr marL="0" lvl="0" indent="0" algn="just">
              <a:lnSpc>
                <a:spcPct val="115000"/>
              </a:lnSpc>
              <a:spcBef>
                <a:spcPts val="0"/>
              </a:spcBef>
              <a:buClrTx/>
              <a:buSzTx/>
              <a:buNone/>
            </a:pPr>
            <a:endParaRPr lang="ru-RU" sz="18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15000"/>
              </a:lnSpc>
              <a:spcBef>
                <a:spcPts val="0"/>
              </a:spcBef>
              <a:buClrTx/>
              <a:buSzTx/>
              <a:buNone/>
            </a:pP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Задачи проекта</a:t>
            </a: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ru-RU" sz="18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15000"/>
              </a:lnSpc>
              <a:spcBef>
                <a:spcPts val="0"/>
              </a:spcBef>
              <a:buClrTx/>
              <a:buSzTx/>
              <a:buNone/>
            </a:pP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Проанализировать теоретические основы создания экологической тропы, выявить её объекты и обозначить маршруты для детей дошкольного возраста.</a:t>
            </a:r>
            <a:endParaRPr lang="ru-RU" sz="18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15000"/>
              </a:lnSpc>
              <a:spcBef>
                <a:spcPts val="0"/>
              </a:spcBef>
              <a:buClrTx/>
              <a:buSzTx/>
              <a:buNone/>
            </a:pP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Создать </a:t>
            </a: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территории детского сада центр наблюдений и экспериментирования.</a:t>
            </a:r>
            <a:endParaRPr lang="ru-RU" sz="18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15000"/>
              </a:lnSpc>
              <a:spcBef>
                <a:spcPts val="0"/>
              </a:spcBef>
              <a:buClrTx/>
              <a:buSzTx/>
              <a:buNone/>
            </a:pPr>
            <a:r>
              <a:rPr 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Развивать </a:t>
            </a: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познавательные процессы через наблюдения, активные формы работы с детьми в рамках образовательной деятельности с объектами экологической тропы.</a:t>
            </a:r>
            <a:endParaRPr lang="ru-RU" sz="18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15000"/>
              </a:lnSpc>
              <a:spcBef>
                <a:spcPts val="0"/>
              </a:spcBef>
              <a:buClrTx/>
              <a:buSzTx/>
              <a:buNone/>
            </a:pPr>
            <a:r>
              <a:rPr 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Формировать </a:t>
            </a: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 детей чувства близости к природе, сопереживанию всему живому, бережного отношения к природе. </a:t>
            </a:r>
            <a:endParaRPr lang="ru-RU" sz="18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15000"/>
              </a:lnSpc>
              <a:spcBef>
                <a:spcPts val="0"/>
              </a:spcBef>
              <a:buClrTx/>
              <a:buSzTx/>
              <a:buNone/>
            </a:pPr>
            <a:r>
              <a:rPr 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 Формировать </a:t>
            </a: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стремление, желание  передавать свои впечатления от общения с природой в рисунках, поделках, рассказах и других творческих работах.</a:t>
            </a:r>
            <a:endParaRPr lang="ru-RU" sz="18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15000"/>
              </a:lnSpc>
              <a:spcBef>
                <a:spcPts val="0"/>
              </a:spcBef>
              <a:buClrTx/>
              <a:buSzTx/>
              <a:buNone/>
            </a:pP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6. </a:t>
            </a:r>
            <a:r>
              <a:rPr 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Вовлекать </a:t>
            </a: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детей в посильную для них деятельность по уходу за растениями.</a:t>
            </a:r>
            <a:endParaRPr lang="ru-RU" sz="18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15000"/>
              </a:lnSpc>
              <a:spcBef>
                <a:spcPts val="0"/>
              </a:spcBef>
              <a:buClrTx/>
              <a:buSzTx/>
              <a:buNone/>
            </a:pP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7. Привлечь коллег и родителей к созданию экологической тропы, формированию знаний о растительном и животном мире.</a:t>
            </a:r>
            <a:endParaRPr lang="ru-RU" sz="18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92885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352928" cy="576064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1. Подготовительный этап </a:t>
            </a:r>
            <a:r>
              <a:rPr lang="ru-RU" sz="28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проекта (март 2024 г.) </a:t>
            </a:r>
            <a:endParaRPr lang="ru-RU" sz="28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74229" y="5808765"/>
            <a:ext cx="2479184" cy="2880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Сбор семян</a:t>
            </a:r>
            <a:endParaRPr lang="ru-RU" sz="20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8" name="Picture 6" descr="C:\Users\user.user-ПК\Desktop\Конкурс Экологическая тропа\3\IMG-20241008-WA002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0758" y="3861048"/>
            <a:ext cx="2723931" cy="2110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3779912" y="6115074"/>
            <a:ext cx="4752528" cy="2880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Посев овощных и цветочных культур</a:t>
            </a:r>
            <a:endParaRPr lang="ru-RU" sz="20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4788024" y="3268591"/>
            <a:ext cx="2479184" cy="4375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Огород на окне</a:t>
            </a:r>
            <a:endParaRPr lang="ru-RU" sz="20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9" name="Picture 7" descr="C:\Users\user.user-ПК\Downloads\IMG-20241008-WA003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1" y="3841869"/>
            <a:ext cx="3162320" cy="2040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236" y="1628800"/>
            <a:ext cx="2218490" cy="393305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1070986"/>
            <a:ext cx="3623966" cy="2251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925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136904" cy="1080120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2. Основной этап (апрель – сентябрь 2024 г.) – </a:t>
            </a:r>
            <a:r>
              <a:rPr lang="ru-RU" sz="28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br>
              <a:rPr lang="ru-RU" sz="28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                              практический</a:t>
            </a:r>
            <a:endParaRPr lang="ru-RU" sz="28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241942"/>
            <a:ext cx="7560840" cy="50334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043608" y="6309320"/>
            <a:ext cx="6912768" cy="2880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Карта-схема экологического маршрута</a:t>
            </a:r>
            <a:endParaRPr lang="ru-RU" sz="20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2755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332656"/>
            <a:ext cx="8642921" cy="43204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озданы природные объекты:</a:t>
            </a:r>
            <a:endParaRPr lang="ru-RU" sz="28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3" name="Picture 3" descr="C:\Users\user.user-ПК\Desktop\Экологическая тропа\Фото экологич. тропы\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776733"/>
            <a:ext cx="3184333" cy="2364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user.user-ПК\Desktop\Экологическая тропа\Фото экологич. тропы\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836712"/>
            <a:ext cx="3882465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user.user-ПК\Desktop\Экологическая тропа\Фото экологич. тропы\1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2929" y="3645024"/>
            <a:ext cx="5134206" cy="2630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611561" y="3305833"/>
            <a:ext cx="3816424" cy="2880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Клумба «Цветочная семейка»</a:t>
            </a:r>
            <a:endParaRPr lang="ru-RU" sz="20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4761455" y="3302684"/>
            <a:ext cx="3282910" cy="2880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«Овощной парник»</a:t>
            </a:r>
            <a:endParaRPr lang="ru-RU" sz="20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2824573" y="6309320"/>
            <a:ext cx="3816424" cy="2880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«Огород»</a:t>
            </a:r>
            <a:endParaRPr lang="ru-RU" sz="20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4129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332656"/>
            <a:ext cx="8784976" cy="58715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Создание картотеки дидактических </a:t>
            </a:r>
            <a:br>
              <a:rPr lang="ru-RU" sz="32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и подвижных игр</a:t>
            </a:r>
            <a:endParaRPr lang="ru-RU" sz="32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C:\Users\user.user-ПК\Desktop\Конкурс Экологическая тропа\08-10-2024_12-03-53\20241008_13525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340768"/>
            <a:ext cx="3775348" cy="5033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user.user-ПК\Desktop\Конкурс Экологическая тропа\08-10-2024_12-03-53\20241008_13541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340768"/>
            <a:ext cx="3737717" cy="5033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8677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76672"/>
            <a:ext cx="8784976" cy="58715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Создание центра наблюдений на территории:</a:t>
            </a:r>
            <a:br>
              <a:rPr lang="ru-RU" sz="32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C:\Users\user.user-ПК\Downloads\2\20241008_12120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666" y="825939"/>
            <a:ext cx="3600400" cy="2536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439788" y="3446512"/>
            <a:ext cx="7976392" cy="2880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Центр экспериментальной и исследовательской деятельности</a:t>
            </a:r>
            <a:endParaRPr lang="ru-RU" sz="20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5" name="Picture 3" descr="C:\Users\user.user-ПК\Downloads\2\20241008_12155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2187" y="3836257"/>
            <a:ext cx="3703116" cy="2493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user.user-ПК\Downloads\2\20241008_12121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5446" y="852116"/>
            <a:ext cx="3770734" cy="2510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C:\Users\user.user-ПК\Desktop\Экологическая тропа\Фото экологич. тропы\2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963" y="3839706"/>
            <a:ext cx="4205658" cy="2489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Заголовок 1"/>
          <p:cNvSpPr txBox="1">
            <a:spLocks/>
          </p:cNvSpPr>
          <p:nvPr/>
        </p:nvSpPr>
        <p:spPr>
          <a:xfrm>
            <a:off x="488232" y="6351765"/>
            <a:ext cx="8116216" cy="2880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Метеостанция</a:t>
            </a:r>
            <a:endParaRPr lang="ru-RU" sz="20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1461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 descr="C:\Users\user.user-ПК\Desktop\Конкурс Экологическая тропа\3\IMG-20241008-WA003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011616"/>
            <a:ext cx="3323861" cy="2492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C:\Users\user.user-ПК\Desktop\Конкурс Экологическая тропа\3\IMG-20241008-WA003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63"/>
          <a:stretch/>
        </p:blipFill>
        <p:spPr bwMode="auto">
          <a:xfrm>
            <a:off x="6201755" y="1160726"/>
            <a:ext cx="2614859" cy="2582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Заголовок 1"/>
          <p:cNvSpPr txBox="1">
            <a:spLocks/>
          </p:cNvSpPr>
          <p:nvPr/>
        </p:nvSpPr>
        <p:spPr>
          <a:xfrm>
            <a:off x="652720" y="404664"/>
            <a:ext cx="7976392" cy="2880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Деятельность детей в центре наблюдений</a:t>
            </a:r>
            <a:endParaRPr lang="ru-RU" sz="28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0024" y="1170147"/>
            <a:ext cx="3430874" cy="257315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541" y="1160726"/>
            <a:ext cx="1995832" cy="2659446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6900" y="5502210"/>
            <a:ext cx="44450" cy="33468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6022" y="4011616"/>
            <a:ext cx="3310878" cy="2492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705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user.user-ПК\Desktop\Конкурс Экологическая тропа\3\IMG-20241008-WA003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1" t="3396"/>
          <a:stretch/>
        </p:blipFill>
        <p:spPr bwMode="auto">
          <a:xfrm>
            <a:off x="547867" y="3573016"/>
            <a:ext cx="3744416" cy="2829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user.user-ПК\Desktop\Конкурс Экологическая тропа\5\20241008_12192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473006"/>
            <a:ext cx="3667788" cy="2750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Picture 5" descr="C:\Users\user.user-ПК\Desktop\Конкурс Экологическая тропа\08-10-2024_11-44-05\20241008_12230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560068"/>
            <a:ext cx="3719189" cy="2789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22161"/>
            <a:ext cx="2664296" cy="30525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80688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Базис">
  <a:themeElements>
    <a:clrScheme name="Базис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Базис">
      <a:maj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TM03457444[[fn=Базис]]</Template>
  <TotalTime>480</TotalTime>
  <Words>180</Words>
  <Application>Microsoft Office PowerPoint</Application>
  <PresentationFormat>Экран (4:3)</PresentationFormat>
  <Paragraphs>46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Calibri</vt:lpstr>
      <vt:lpstr>Corbel</vt:lpstr>
      <vt:lpstr>Times New Roman</vt:lpstr>
      <vt:lpstr>Wingdings</vt:lpstr>
      <vt:lpstr>Базис</vt:lpstr>
      <vt:lpstr>  Презентация проекта    «По экологической тропе шагаю, знания получаю»</vt:lpstr>
      <vt:lpstr>Цель практики и задачи проекта </vt:lpstr>
      <vt:lpstr>1. Подготовительный этап проекта (март 2024 г.) </vt:lpstr>
      <vt:lpstr>2. Основной этап (апрель – сентябрь 2024 г.) –                                          практический</vt:lpstr>
      <vt:lpstr>Созданы природные объекты:</vt:lpstr>
      <vt:lpstr>Создание картотеки дидактических  и подвижных игр</vt:lpstr>
      <vt:lpstr>Создание центра наблюдений на территории: </vt:lpstr>
      <vt:lpstr>Презентация PowerPoint</vt:lpstr>
      <vt:lpstr>Презентация PowerPoint</vt:lpstr>
      <vt:lpstr>Экскурсии по маршруту экологической тропы.  Видовые точки:</vt:lpstr>
      <vt:lpstr>Презентация PowerPoint</vt:lpstr>
      <vt:lpstr>Презентация PowerPoint</vt:lpstr>
      <vt:lpstr>Сбор урожая</vt:lpstr>
      <vt:lpstr>3. Заключительный этап (сентябрь 2024 г.): </vt:lpstr>
      <vt:lpstr>Организованы выставки творческих работ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Надежда</dc:creator>
  <cp:lastModifiedBy>Надежда</cp:lastModifiedBy>
  <cp:revision>60</cp:revision>
  <dcterms:created xsi:type="dcterms:W3CDTF">2020-12-18T15:58:34Z</dcterms:created>
  <dcterms:modified xsi:type="dcterms:W3CDTF">2025-06-19T21:06:13Z</dcterms:modified>
</cp:coreProperties>
</file>