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6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www.hqoboi.com/img/other2/svobodnaya-tematika_19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Picture 4" descr="110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068960"/>
            <a:ext cx="2195736" cy="2195736"/>
          </a:xfrm>
          <a:prstGeom prst="rect">
            <a:avLst/>
          </a:prstGeom>
          <a:noFill/>
        </p:spPr>
      </p:pic>
      <p:pic>
        <p:nvPicPr>
          <p:cNvPr id="11" name="Picture 12" descr="http://li-web.ru/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528" y="4509120"/>
            <a:ext cx="2573808" cy="1693566"/>
          </a:xfrm>
          <a:prstGeom prst="rect">
            <a:avLst/>
          </a:prstGeom>
          <a:noFill/>
        </p:spPr>
      </p:pic>
      <p:pic>
        <p:nvPicPr>
          <p:cNvPr id="14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4440927">
            <a:off x="2998308" y="1462702"/>
            <a:ext cx="520003" cy="465789"/>
          </a:xfrm>
          <a:prstGeom prst="rect">
            <a:avLst/>
          </a:prstGeom>
          <a:noFill/>
        </p:spPr>
      </p:pic>
      <p:pic>
        <p:nvPicPr>
          <p:cNvPr id="15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834491">
            <a:off x="1691680" y="1194048"/>
            <a:ext cx="647377" cy="579883"/>
          </a:xfrm>
          <a:prstGeom prst="rect">
            <a:avLst/>
          </a:prstGeom>
          <a:noFill/>
        </p:spPr>
      </p:pic>
      <p:pic>
        <p:nvPicPr>
          <p:cNvPr id="16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20765509" flipH="1">
            <a:off x="2467716" y="455488"/>
            <a:ext cx="474757" cy="425260"/>
          </a:xfrm>
          <a:prstGeom prst="rect">
            <a:avLst/>
          </a:prstGeom>
          <a:noFill/>
        </p:spPr>
      </p:pic>
      <p:pic>
        <p:nvPicPr>
          <p:cNvPr id="17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17860795" flipH="1">
            <a:off x="2387954" y="1542099"/>
            <a:ext cx="282402" cy="252959"/>
          </a:xfrm>
          <a:prstGeom prst="rect">
            <a:avLst/>
          </a:prstGeom>
          <a:noFill/>
        </p:spPr>
      </p:pic>
      <p:pic>
        <p:nvPicPr>
          <p:cNvPr id="18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1184213" flipH="1">
            <a:off x="3250070" y="372908"/>
            <a:ext cx="282402" cy="252959"/>
          </a:xfrm>
          <a:prstGeom prst="rect">
            <a:avLst/>
          </a:prstGeom>
          <a:noFill/>
        </p:spPr>
      </p:pic>
      <p:pic>
        <p:nvPicPr>
          <p:cNvPr id="19" name="Picture 24" descr="http://kira-scrap.ru/KATALOG/OFORMLENIE/1/0_8ba16_f0ee499e_L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059832" y="0"/>
            <a:ext cx="4762500" cy="2295526"/>
          </a:xfrm>
          <a:prstGeom prst="rect">
            <a:avLst/>
          </a:prstGeom>
          <a:noFill/>
        </p:spPr>
      </p:pic>
      <p:pic>
        <p:nvPicPr>
          <p:cNvPr id="21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 rot="4760048">
            <a:off x="2262221" y="1712230"/>
            <a:ext cx="728934" cy="88631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0" y="0"/>
            <a:ext cx="9144000" cy="6858001"/>
          </a:xfrm>
          <a:prstGeom prst="rect">
            <a:avLst/>
          </a:prstGeom>
          <a:noFill/>
          <a:ln w="222250" cmpd="tri">
            <a:solidFill>
              <a:srgbClr val="00B0F0">
                <a:alpha val="87000"/>
              </a:srgb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26" descr="http://img-fotki.yandex.ru/get/9512/16969765.1e5/0_8ba0d_a93542ba_orig.png"/>
          <p:cNvPicPr>
            <a:picLocks noChangeAspect="1" noChangeArrowheads="1"/>
          </p:cNvPicPr>
          <p:nvPr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187624" y="548680"/>
            <a:ext cx="3960440" cy="3960440"/>
          </a:xfrm>
          <a:prstGeom prst="rect">
            <a:avLst/>
          </a:prstGeom>
          <a:noFill/>
        </p:spPr>
      </p:pic>
      <p:pic>
        <p:nvPicPr>
          <p:cNvPr id="20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 rot="3367660">
            <a:off x="2629973" y="626837"/>
            <a:ext cx="727507" cy="885062"/>
          </a:xfrm>
          <a:prstGeom prst="rect">
            <a:avLst/>
          </a:prstGeom>
          <a:noFill/>
        </p:spPr>
      </p:pic>
      <p:pic>
        <p:nvPicPr>
          <p:cNvPr id="22" name="Picture 26" descr="http://img-fotki.yandex.ru/get/9512/16969765.1e5/0_8ba0d_a93542ba_orig.png"/>
          <p:cNvPicPr>
            <a:picLocks noChangeAspect="1" noChangeArrowheads="1"/>
          </p:cNvPicPr>
          <p:nvPr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99592" y="0"/>
            <a:ext cx="3960440" cy="3960440"/>
          </a:xfrm>
          <a:prstGeom prst="rect">
            <a:avLst/>
          </a:prstGeom>
          <a:noFill/>
        </p:spPr>
      </p:pic>
      <p:pic>
        <p:nvPicPr>
          <p:cNvPr id="12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 rot="2685555">
            <a:off x="626085" y="1528055"/>
            <a:ext cx="1617183" cy="213885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218" name="Picture 2" descr="http://www.hqoboi.com/img/other2/svobodnaya-tematika_19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220" name="Picture 4" descr="110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5536" y="3068960"/>
            <a:ext cx="2195736" cy="2195736"/>
          </a:xfrm>
          <a:prstGeom prst="rect">
            <a:avLst/>
          </a:prstGeom>
          <a:noFill/>
        </p:spPr>
      </p:pic>
      <p:pic>
        <p:nvPicPr>
          <p:cNvPr id="9228" name="Picture 12" descr="http://li-web.ru/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3528" y="4509120"/>
            <a:ext cx="2573808" cy="1693566"/>
          </a:xfrm>
          <a:prstGeom prst="rect">
            <a:avLst/>
          </a:prstGeom>
          <a:noFill/>
        </p:spPr>
      </p:pic>
      <p:pic>
        <p:nvPicPr>
          <p:cNvPr id="17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4440927">
            <a:off x="3130519" y="1462702"/>
            <a:ext cx="520003" cy="465789"/>
          </a:xfrm>
          <a:prstGeom prst="rect">
            <a:avLst/>
          </a:prstGeom>
          <a:noFill/>
        </p:spPr>
      </p:pic>
      <p:pic>
        <p:nvPicPr>
          <p:cNvPr id="18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834491">
            <a:off x="1823891" y="1194048"/>
            <a:ext cx="647377" cy="579883"/>
          </a:xfrm>
          <a:prstGeom prst="rect">
            <a:avLst/>
          </a:prstGeom>
          <a:noFill/>
        </p:spPr>
      </p:pic>
      <p:pic>
        <p:nvPicPr>
          <p:cNvPr id="22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 rot="20765509" flipH="1">
            <a:off x="2599927" y="455488"/>
            <a:ext cx="474757" cy="425260"/>
          </a:xfrm>
          <a:prstGeom prst="rect">
            <a:avLst/>
          </a:prstGeom>
          <a:noFill/>
        </p:spPr>
      </p:pic>
      <p:pic>
        <p:nvPicPr>
          <p:cNvPr id="24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17860795" flipH="1">
            <a:off x="2520165" y="1542099"/>
            <a:ext cx="282402" cy="252959"/>
          </a:xfrm>
          <a:prstGeom prst="rect">
            <a:avLst/>
          </a:prstGeom>
          <a:noFill/>
        </p:spPr>
      </p:pic>
      <p:pic>
        <p:nvPicPr>
          <p:cNvPr id="25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 rot="1184213" flipH="1">
            <a:off x="3382281" y="372908"/>
            <a:ext cx="282402" cy="252959"/>
          </a:xfrm>
          <a:prstGeom prst="rect">
            <a:avLst/>
          </a:prstGeom>
          <a:noFill/>
        </p:spPr>
      </p:pic>
      <p:pic>
        <p:nvPicPr>
          <p:cNvPr id="9240" name="Picture 24" descr="http://kira-scrap.ru/KATALOG/OFORMLENIE/1/0_8ba16_f0ee499e_L.pn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347864" y="0"/>
            <a:ext cx="4762500" cy="2295526"/>
          </a:xfrm>
          <a:prstGeom prst="rect">
            <a:avLst/>
          </a:prstGeom>
          <a:noFill/>
        </p:spPr>
      </p:pic>
      <p:pic>
        <p:nvPicPr>
          <p:cNvPr id="36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 rot="4760048">
            <a:off x="2262221" y="1712230"/>
            <a:ext cx="728934" cy="886319"/>
          </a:xfrm>
          <a:prstGeom prst="rect">
            <a:avLst/>
          </a:prstGeom>
          <a:noFill/>
        </p:spPr>
      </p:pic>
      <p:pic>
        <p:nvPicPr>
          <p:cNvPr id="37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 rot="3367660">
            <a:off x="2629973" y="626837"/>
            <a:ext cx="727507" cy="885062"/>
          </a:xfrm>
          <a:prstGeom prst="rect">
            <a:avLst/>
          </a:prstGeom>
          <a:noFill/>
        </p:spPr>
      </p:pic>
      <p:pic>
        <p:nvPicPr>
          <p:cNvPr id="38" name="Picture 26" descr="http://img-fotki.yandex.ru/get/9512/16969765.1e5/0_8ba0d_a93542ba_orig.png"/>
          <p:cNvPicPr>
            <a:picLocks noChangeAspect="1" noChangeArrowheads="1"/>
          </p:cNvPicPr>
          <p:nvPr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99592" y="0"/>
            <a:ext cx="3960440" cy="3960440"/>
          </a:xfrm>
          <a:prstGeom prst="rect">
            <a:avLst/>
          </a:prstGeom>
          <a:noFill/>
        </p:spPr>
      </p:pic>
      <p:pic>
        <p:nvPicPr>
          <p:cNvPr id="39" name="Picture 26" descr="http://img-fotki.yandex.ru/get/9512/16969765.1e5/0_8ba0d_a93542ba_orig.png"/>
          <p:cNvPicPr>
            <a:picLocks noChangeAspect="1" noChangeArrowheads="1"/>
          </p:cNvPicPr>
          <p:nvPr/>
        </p:nvPicPr>
        <p:blipFill>
          <a:blip r:embed="rId11" cstate="screen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51992" y="152400"/>
            <a:ext cx="3960440" cy="3960440"/>
          </a:xfrm>
          <a:prstGeom prst="rect">
            <a:avLst/>
          </a:prstGeom>
          <a:noFill/>
        </p:spPr>
      </p:pic>
      <p:pic>
        <p:nvPicPr>
          <p:cNvPr id="9230" name="Picture 14" descr="http://s55.radikal.ru/i150/1107/cb/9858ef343a07.pn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 rot="2525172">
            <a:off x="684484" y="1607470"/>
            <a:ext cx="1617183" cy="2138855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0" y="116632"/>
            <a:ext cx="9144000" cy="6858000"/>
          </a:xfrm>
          <a:prstGeom prst="rect">
            <a:avLst/>
          </a:prstGeom>
          <a:solidFill>
            <a:srgbClr val="E3DFF7">
              <a:alpha val="69000"/>
            </a:srgbClr>
          </a:solidFill>
          <a:ln w="222250" cmpd="tri">
            <a:solidFill>
              <a:srgbClr val="00B0F0">
                <a:alpha val="87000"/>
              </a:srgbClr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1916832"/>
            <a:ext cx="6332240" cy="25202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18 Апреля Международный день памятников и выдающихся мест.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32240" y="6165304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38 гр. ТПОП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gorbib.org.ru/images/MAIN_MENU/Nash_gorod/pamyatnye-mesta-kachkanara/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60648"/>
            <a:ext cx="8856984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cs621721.vk.me/v621721445/fa9d/u-XcQzsuC9M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928992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Пользователь\Рабочий стол\38 тпоп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8973970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0_151e1d_edde4e15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88640"/>
            <a:ext cx="4464496" cy="3312368"/>
          </a:xfrm>
          <a:prstGeom prst="rect">
            <a:avLst/>
          </a:prstGeom>
        </p:spPr>
      </p:pic>
      <p:pic>
        <p:nvPicPr>
          <p:cNvPr id="5" name="Рисунок 4" descr="0_aa2a3_84b0886f_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60648"/>
            <a:ext cx="4464496" cy="3240360"/>
          </a:xfrm>
          <a:prstGeom prst="rect">
            <a:avLst/>
          </a:prstGeom>
        </p:spPr>
      </p:pic>
      <p:pic>
        <p:nvPicPr>
          <p:cNvPr id="6" name="Рисунок 5" descr="vladimir_jablokov_poluchaet_nagrady_ot_zaksobranij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3284984"/>
            <a:ext cx="4832129" cy="3573016"/>
          </a:xfrm>
          <a:prstGeom prst="rect">
            <a:avLst/>
          </a:prstGeom>
        </p:spPr>
      </p:pic>
      <p:pic>
        <p:nvPicPr>
          <p:cNvPr id="7" name="Рисунок 6" descr="0_a6e84_af0bbde8_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3257600"/>
            <a:ext cx="4128459" cy="36004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maam.ru/upload/blogs/89d0bc04997e2ac11b6e143d992caddb.jpg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928992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img3.proshkolu.ru/content/media/pic/std/1000000/585000/584216-d161a23671b574d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84784"/>
            <a:ext cx="417646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oblgazeta.ru/media/uploads/uyiuhj_type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484784"/>
            <a:ext cx="4752528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volnomuvolya.com/images/kachkana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928992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kchetverg.ru/wp-content/uploads/2016/03/0904-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9036496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772816"/>
            <a:ext cx="7772400" cy="1362075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chemeClr val="accent6">
                    <a:lumMod val="75000"/>
                  </a:schemeClr>
                </a:solidFill>
              </a:rPr>
              <a:t>Спасибо за внимание!</a:t>
            </a:r>
            <a:endParaRPr lang="ru-RU" sz="88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Пользователь\Рабочий стол\38 тпоп\pic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928992" cy="6552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Пользователь\Рабочий стол\38 тпоп\VVCqFQHGeK4tHe7ykCvxxoem2OdIYot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60648"/>
            <a:ext cx="8891243" cy="6597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Пользователь\Рабочий стол\38 тпоп\huC4bwujHHNsLMB58AnV7lqV5RD82Pd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3264"/>
            <a:ext cx="9036496" cy="66247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Пользователь\Рабочий стол\38 тпоп\LN8yFA4DGX7qYD75hoinFm7GRnTrfQJ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1"/>
            <a:ext cx="8928992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Пользователь\Рабочий стол\38 тпоп\y5A6T3lVSkQYBFgfePfrIfSwGEOOahf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900338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Пользователь\Рабочий стол\38 тпоп\bQF1yEeYv0WkMe4PTJ8oAm3hDgBWG4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036496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Пользователь\Рабочий стол\38 тпоп\2iiUa6rQvtG1Pq6gRedIVrYRJjuPTw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928992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Пользователь\Рабочий стол\38 тпоп\gWtuRIn445X350Rv73ELA2kV7KeCEs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8928992" cy="6669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Экология.Голубая вол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Экология.Голубая волна</Template>
  <TotalTime>103</TotalTime>
  <Words>17</Words>
  <Application>Microsoft Office PowerPoint</Application>
  <PresentationFormat>Экран (4:3)</PresentationFormat>
  <Paragraphs>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Экология.Голубая волна</vt:lpstr>
      <vt:lpstr>18 Апреля Международный день памятников и выдающихся мест.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14</cp:revision>
  <dcterms:modified xsi:type="dcterms:W3CDTF">2016-06-08T07:03:01Z</dcterms:modified>
</cp:coreProperties>
</file>