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2" r:id="rId6"/>
    <p:sldId id="263" r:id="rId7"/>
    <p:sldId id="260" r:id="rId8"/>
    <p:sldId id="264" r:id="rId9"/>
    <p:sldId id="261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Хлыстова НГ\Desktop\Декада науки\tmpUbv4c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460476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f71/00068b98-1af154a7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Хлыстова НГ\Desktop\Декада науки\42761-0-Tisso-dzheyms-illyustracii-k-vethomu-zavetu-kartina-stroitelstvo-vavilonskoy-bashn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66754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Хлыстова НГ\Desktop\Декада науки\229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21352" cy="62453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Хлыстова НГ\Desktop\Декада науки\_c4dd9f0934d52b9b591c4e895a1fc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708741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76872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C00000"/>
                </a:solidFill>
                <a:latin typeface="Monotype Corsiva" pitchFamily="66" charset="0"/>
              </a:rPr>
              <a:t>Мозаика </a:t>
            </a:r>
            <a:r>
              <a:rPr lang="ru-RU" sz="9600" b="1" dirty="0" smtClean="0">
                <a:latin typeface="Monotype Corsiva" pitchFamily="66" charset="0"/>
              </a:rPr>
              <a:t/>
            </a:r>
            <a:br>
              <a:rPr lang="ru-RU" sz="9600" b="1" dirty="0" smtClean="0">
                <a:latin typeface="Monotype Corsiva" pitchFamily="66" charset="0"/>
              </a:rPr>
            </a:br>
            <a:r>
              <a:rPr lang="ru-RU" sz="9600" b="1" dirty="0" smtClean="0">
                <a:solidFill>
                  <a:schemeClr val="tx2"/>
                </a:solidFill>
                <a:latin typeface="Monotype Corsiva" pitchFamily="66" charset="0"/>
              </a:rPr>
              <a:t>дат</a:t>
            </a:r>
            <a:r>
              <a:rPr lang="ru-RU" sz="9600" b="1" smtClean="0">
                <a:solidFill>
                  <a:schemeClr val="tx2"/>
                </a:solidFill>
                <a:latin typeface="Monotype Corsiva" pitchFamily="66" charset="0"/>
              </a:rPr>
              <a:t>, </a:t>
            </a:r>
            <a:r>
              <a:rPr lang="ru-RU" sz="9600" b="1" smtClean="0">
                <a:solidFill>
                  <a:srgbClr val="00B0F0"/>
                </a:solidFill>
                <a:latin typeface="Monotype Corsiva" pitchFamily="66" charset="0"/>
              </a:rPr>
              <a:t>времён и </a:t>
            </a:r>
            <a:r>
              <a:rPr lang="ru-RU" sz="9600" b="1" dirty="0" smtClean="0">
                <a:solidFill>
                  <a:srgbClr val="00B050"/>
                </a:solidFill>
                <a:latin typeface="Monotype Corsiva" pitchFamily="66" charset="0"/>
              </a:rPr>
              <a:t>событий</a:t>
            </a:r>
            <a:endParaRPr lang="ru-RU" sz="96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Хлыстова НГ\Desktop\21601383-Шотландский-Сердце-thistle-тат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831850"/>
            <a:ext cx="5715000" cy="5194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Хлыстова НГ\Desktop\09.04.18\декада науки\флаги\velikobritan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3538153" cy="2358769"/>
          </a:xfrm>
          <a:prstGeom prst="rect">
            <a:avLst/>
          </a:prstGeom>
          <a:noFill/>
        </p:spPr>
      </p:pic>
      <p:pic>
        <p:nvPicPr>
          <p:cNvPr id="5124" name="Picture 4" descr="C:\Users\Хлыстова НГ\Desktop\09.04.18\декада науки\флаги\австрал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76672"/>
            <a:ext cx="3921766" cy="2404129"/>
          </a:xfrm>
          <a:prstGeom prst="rect">
            <a:avLst/>
          </a:prstGeom>
          <a:noFill/>
        </p:spPr>
      </p:pic>
      <p:pic>
        <p:nvPicPr>
          <p:cNvPr id="5125" name="Picture 5" descr="C:\Users\Хлыстова НГ\Desktop\09.04.18\декада науки\флаги\новая зеланд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645024"/>
            <a:ext cx="3969718" cy="2232248"/>
          </a:xfrm>
          <a:prstGeom prst="rect">
            <a:avLst/>
          </a:prstGeom>
          <a:noFill/>
        </p:spPr>
      </p:pic>
      <p:pic>
        <p:nvPicPr>
          <p:cNvPr id="5126" name="Picture 6" descr="C:\Users\Хлыстова НГ\Desktop\09.04.18\декада науки\флаги\норвег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645024"/>
            <a:ext cx="3790181" cy="2279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031250"/>
            <a:ext cx="8496944" cy="48320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Spreading like tablecloth, distant way goes on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And it can reach right heaven's horizon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Everyone, everyone should believe in the best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The Blue Coach is rolling, rolling on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https://im0-tub-ru.yandex.net/i?id=9ffbc342e8d17aff41467c8071d1a09a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s://im0-tub-ru.yandex.net/i?id=9ffbc342e8d17aff41467c8071d1a09a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8" name="AutoShape 6" descr="https://im0-tub-ru.yandex.net/i?id=9ffbc342e8d17aff41467c8071d1a09a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0" name="AutoShape 8" descr="C:\Users\%D0%A5%D0%BB%D1%8B%D1%81%D1%82%D0%BE%D0%B2%D0%B0 %D0%9D%D0%93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2" name="Picture 10" descr="https://paperhanger.ru/upload/iblock/a42/a4270e2fc99ada3c0e2299da894b6bd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32</Words>
  <Application>Microsoft Office PowerPoint</Application>
  <PresentationFormat>Экран (4:3)</PresentationFormat>
  <Paragraphs>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Мозаика  дат, времён и событий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Хлыстова НГ</dc:creator>
  <cp:lastModifiedBy>Хлыстова НГ</cp:lastModifiedBy>
  <cp:revision>15</cp:revision>
  <dcterms:created xsi:type="dcterms:W3CDTF">2018-04-12T07:59:05Z</dcterms:created>
  <dcterms:modified xsi:type="dcterms:W3CDTF">2021-01-27T03:26:21Z</dcterms:modified>
</cp:coreProperties>
</file>