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50" r:id="rId2"/>
  </p:sldMasterIdLst>
  <p:sldIdLst>
    <p:sldId id="285" r:id="rId3"/>
    <p:sldId id="283" r:id="rId4"/>
    <p:sldId id="280" r:id="rId5"/>
    <p:sldId id="256" r:id="rId6"/>
    <p:sldId id="282" r:id="rId7"/>
    <p:sldId id="284" r:id="rId8"/>
    <p:sldId id="287" r:id="rId9"/>
    <p:sldId id="288" r:id="rId10"/>
    <p:sldId id="286" r:id="rId11"/>
    <p:sldId id="278" r:id="rId12"/>
    <p:sldId id="28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4" autoAdjust="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E8EBF-47A3-4BD1-81A9-A0492BEC0CBF}" type="datetimeFigureOut">
              <a:rPr lang="ru-RU"/>
              <a:pPr>
                <a:defRPr/>
              </a:pPr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5BF1-BDE4-4732-ADB6-0BBBDD20D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19411-BF40-4C34-AEB0-43823B122F65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F9247-B289-4B9D-A36D-3CE1AC9CBC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96A77-CBB1-4DC3-8AAA-632B3B2662B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CA086-E117-4DE6-836B-7BB64F631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093D-215D-4469-B8FF-5F675450036B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71AA5-F7C2-445F-AB0C-5C4A62E44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099FD-F463-4D85-BB93-6353D288090E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A11139E-AA12-4EE8-A7A7-E4F859B862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B60D4-92DE-4F97-A9C9-FDD827ACE4F5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2BF27C-6E6B-4516-9FD5-F1D1FF7995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A6E8A-D523-4B5C-A6E6-9502D461965E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0254E-D20D-4457-B8F2-5A9A2076CC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DE03A-C43C-425F-8E87-245718D829F5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A3D23-1430-49C7-B626-E8103B862C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0D5F38-7242-4BA6-A5A6-0159113D9FFE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8C2DCAA-5F74-4A64-B6A6-D9AD1FE740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75785-3FB8-42F0-9F2D-B774C411B0A1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4B45A-4FFA-4BD8-BBB5-46C4B2190C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760D8-CA99-4741-B610-3C0F5549A7DC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67ECB-F9ED-43EE-A403-C0D08A7B7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29EDE-39FF-4506-9846-335EAA6730BB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1465E-AC3B-42A6-91DD-88DB144EBE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98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C9520B-9DE4-43D7-96E0-F911DDC901B1}" type="datetimeFigureOut">
              <a:rPr lang="ru-RU"/>
              <a:pPr>
                <a:defRPr/>
              </a:pPr>
              <a:t>04.12.2019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04E165-8560-4A55-BA42-3836C2396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2C9520B-9DE4-43D7-96E0-F911DDC901B1}" type="datetimeFigureOut">
              <a:rPr lang="ru-RU" smtClean="0"/>
              <a:pPr>
                <a:defRPr/>
              </a:pPr>
              <a:t>04.12.2019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204E165-8560-4A55-BA42-3836C23969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cyclopedia.mil.ru/encyclopedia/heroes/USSR/more.htm?id=12153817@morfHeroes" TargetMode="External"/><Relationship Id="rId2" Type="http://schemas.openxmlformats.org/officeDocument/2006/relationships/hyperlink" Target="https://encyclopedia.mil.ru/encyclopedia/history/more.htm?id=11724249@cmsArticle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vs.su/statia/novyy-podvig-ili-smert" TargetMode="External"/><Relationship Id="rId4" Type="http://schemas.openxmlformats.org/officeDocument/2006/relationships/hyperlink" Target="http://elanschool2.narod.ru/Gazeta/2017/PDF/05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928802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Освобождение города Торопца  от </a:t>
            </a:r>
            <a:r>
              <a:rPr lang="ru-RU" sz="4000" b="1" dirty="0" err="1" smtClean="0">
                <a:solidFill>
                  <a:srgbClr val="FF0000"/>
                </a:solidFill>
                <a:latin typeface="Monotype Corsiva" pitchFamily="66" charset="0"/>
              </a:rPr>
              <a:t>немецко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–фашистских захватчиков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3286124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Великая Отечественная война</a:t>
            </a:r>
          </a:p>
          <a:p>
            <a:pPr algn="ctr"/>
            <a:r>
              <a:rPr lang="ru-RU" b="1" dirty="0" smtClean="0"/>
              <a:t>1941-1945</a:t>
            </a:r>
            <a:endParaRPr lang="ru-RU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14290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80022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Классный час: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5404" cy="1143000"/>
          </a:xfrm>
          <a:noFill/>
          <a:ln/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kern="1200" dirty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Вечная память Героям!</a:t>
            </a:r>
          </a:p>
        </p:txBody>
      </p:sp>
      <p:pic>
        <p:nvPicPr>
          <p:cNvPr id="33794" name="Содержимое 3" descr="2245945-dcce093405d229cc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14" y="1357298"/>
            <a:ext cx="6715172" cy="4748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ИНТЕРНЕТ-РЕСУРСЫ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1643050"/>
            <a:ext cx="4714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encyclopedia.mil.ru/encyclopedia/hist</a:t>
            </a:r>
            <a:r>
              <a:rPr lang="ru-RU" dirty="0" smtClean="0">
                <a:hlinkClick r:id="rId2"/>
              </a:rPr>
              <a:t> </a:t>
            </a:r>
            <a:r>
              <a:rPr lang="en-US" dirty="0" err="1" smtClean="0">
                <a:hlinkClick r:id="rId2"/>
              </a:rPr>
              <a:t>ory</a:t>
            </a:r>
            <a:r>
              <a:rPr lang="en-US" dirty="0" smtClean="0">
                <a:hlinkClick r:id="rId2"/>
              </a:rPr>
              <a:t>/</a:t>
            </a:r>
            <a:r>
              <a:rPr lang="en-US" dirty="0" err="1" smtClean="0">
                <a:hlinkClick r:id="rId2"/>
              </a:rPr>
              <a:t>more.htm?id</a:t>
            </a:r>
            <a:r>
              <a:rPr lang="en-US" dirty="0" smtClean="0">
                <a:hlinkClick r:id="rId2"/>
              </a:rPr>
              <a:t>=11724249@cmsArticle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2285992"/>
            <a:ext cx="47148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encyclopedia.mil.ru/encyclopedia/heroes/USSR/more.htm?id=12153817@morfHeroes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328612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elanschool2.narod.ru/Gazeta/2017/PDF/05.pdf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5"/>
              </a:rPr>
              <a:t>http://rvs.su/statia/novyy-podvig-ili-smert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0"/>
            <a:ext cx="5786478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5572140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714876" y="908050"/>
            <a:ext cx="3143272" cy="4392613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ЕРЁМЕНКО </a:t>
            </a:r>
          </a:p>
          <a:p>
            <a:pPr marL="0" indent="0" algn="ctr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Андрей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Иванович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 </a:t>
            </a:r>
            <a:endParaRPr lang="ru-RU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Герой Советского Союза (29.07.1944). Маршал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Советского Союза (1955). </a:t>
            </a:r>
          </a:p>
        </p:txBody>
      </p:sp>
      <p:pic>
        <p:nvPicPr>
          <p:cNvPr id="52228" name="Picture 4" descr="EremenkoAI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214842" cy="59489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5572140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143505" y="1268413"/>
            <a:ext cx="3286147" cy="4608512"/>
          </a:xfrm>
        </p:spPr>
        <p:txBody>
          <a:bodyPr/>
          <a:lstStyle/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0" indent="0" algn="ctr">
              <a:buFontTx/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Тарасов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 Герман Фёдорович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Советский </a:t>
            </a:r>
            <a:r>
              <a: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военачальник, генерал-майор (1941). </a:t>
            </a:r>
          </a:p>
        </p:txBody>
      </p:sp>
      <p:pic>
        <p:nvPicPr>
          <p:cNvPr id="13316" name="Picture 4" descr="tarasov-1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420878" cy="62398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5572140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Инна Генадьевна\Desktop\DSC0318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786842" cy="6429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0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4953038" cy="37147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786058"/>
            <a:ext cx="5167319" cy="38754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786454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2.infourok.ru/uploads/ex/0079/00022358-3c525a29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654948" cy="57412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4.infourok.ru/uploads/ex/0730/000bee0f-8bf8e4d5/hello_html_m43291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786842" cy="44529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857232"/>
            <a:ext cx="457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Поклонимся великим тем годам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Тем самым командирам и бойцам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И маршалам страны, и рядовым,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Всем тем, кого нам позабыть нельзя,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Поклонимся, поклонимся, друзья!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5715016"/>
            <a:ext cx="8572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Words>66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Апекс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Вечная память Героям!</vt:lpstr>
      <vt:lpstr>ИНТЕРНЕТ-РЕСУРСЫ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1234</cp:lastModifiedBy>
  <cp:revision>46</cp:revision>
  <dcterms:created xsi:type="dcterms:W3CDTF">2012-11-29T09:20:54Z</dcterms:created>
  <dcterms:modified xsi:type="dcterms:W3CDTF">2019-12-04T19:35:06Z</dcterms:modified>
</cp:coreProperties>
</file>