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8" r:id="rId16"/>
    <p:sldId id="279" r:id="rId17"/>
    <p:sldId id="280" r:id="rId18"/>
    <p:sldId id="281" r:id="rId19"/>
    <p:sldId id="282" r:id="rId20"/>
    <p:sldId id="284" r:id="rId21"/>
    <p:sldId id="285" r:id="rId22"/>
    <p:sldId id="286" r:id="rId23"/>
    <p:sldId id="287" r:id="rId24"/>
    <p:sldId id="288" r:id="rId25"/>
    <p:sldId id="273" r:id="rId26"/>
    <p:sldId id="274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>
        <p:scale>
          <a:sx n="50" d="100"/>
          <a:sy n="50" d="100"/>
        </p:scale>
        <p:origin x="-660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340E5A-7600-4502-B501-F43170115427}" type="datetimeFigureOut">
              <a:rPr lang="ru-RU" smtClean="0"/>
              <a:t>09.11.2018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A186631-417E-4CD5-B689-CD96522EFC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g"/><Relationship Id="rId5" Type="http://schemas.openxmlformats.org/officeDocument/2006/relationships/image" Target="../media/image41.JPG"/><Relationship Id="rId4" Type="http://schemas.openxmlformats.org/officeDocument/2006/relationships/image" Target="../media/image3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068961"/>
            <a:ext cx="5616575" cy="33077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0" y="170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053" name="Rectangle 7"/>
          <p:cNvSpPr>
            <a:spLocks noChangeArrowheads="1"/>
          </p:cNvSpPr>
          <p:nvPr/>
        </p:nvSpPr>
        <p:spPr bwMode="auto">
          <a:xfrm>
            <a:off x="0" y="170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0" y="170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2055" name="Rectangle 9"/>
          <p:cNvSpPr>
            <a:spLocks noChangeArrowheads="1"/>
          </p:cNvSpPr>
          <p:nvPr/>
        </p:nvSpPr>
        <p:spPr bwMode="auto">
          <a:xfrm>
            <a:off x="4449474" y="600737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ru-RU" dirty="0">
              <a:latin typeface="Arial" charset="0"/>
            </a:endParaRPr>
          </a:p>
        </p:txBody>
      </p:sp>
      <p:pic>
        <p:nvPicPr>
          <p:cNvPr id="2" name="СССР - Вставай страна огромная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9413" y="5771728"/>
            <a:ext cx="609600" cy="6096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259632" y="404665"/>
            <a:ext cx="6733300" cy="2448272"/>
          </a:xfrm>
        </p:spPr>
        <p:txBody>
          <a:bodyPr/>
          <a:lstStyle/>
          <a:p>
            <a:r>
              <a:rPr lang="ru-RU" sz="3600" dirty="0" smtClean="0"/>
              <a:t>Их</a:t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именем</a:t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            названы</a:t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                          улицы!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12433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2916238" y="504825"/>
            <a:ext cx="3379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Воевали и в зимнюю стужу.</a:t>
            </a: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8853487" cy="5105400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1825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900113" y="641350"/>
            <a:ext cx="7704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Наравне с мужчинами на войне воевали и женщины. 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412875"/>
            <a:ext cx="3646487" cy="4608513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4787900" cy="360362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655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50825" y="493713"/>
            <a:ext cx="28797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А в далеком тылу женщины и дети работали на  военных заводах, делали самолеты, оружие, снаряды и бомбы, </a:t>
            </a:r>
            <a:endParaRPr lang="ru-RU" sz="2000" dirty="0">
              <a:solidFill>
                <a:schemeClr val="accent1"/>
              </a:solidFill>
              <a:latin typeface="Monotype Corsiva" pitchFamily="66" charset="0"/>
            </a:endParaRP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52738"/>
            <a:ext cx="5040312" cy="37925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88913"/>
            <a:ext cx="4465637" cy="33480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6011863" y="3933825"/>
            <a:ext cx="22098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копали окопы, стараясь помочь мужьям, сыновьям, отцам, фронту.</a:t>
            </a:r>
          </a:p>
        </p:txBody>
      </p:sp>
    </p:spTree>
    <p:extLst>
      <p:ext uri="{BB962C8B-B14F-4D97-AF65-F5344CB8AC3E}">
        <p14:creationId xmlns:p14="http://schemas.microsoft.com/office/powerpoint/2010/main" val="3884742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997200"/>
            <a:ext cx="5435600" cy="359727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3130550" cy="4537075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3563938" y="404813"/>
            <a:ext cx="5040312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         </a:t>
            </a:r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Тяжелее всего приходилось во время войны детям. Детские сады и школы не работали, многие дети остались совсем одни, потеряли  под бомбежками родителей, попали в детские дома.  Некоторые мальчишки становились «сынами полков», их , голодных и несчастных , брали к себе солдаты</a:t>
            </a:r>
            <a:r>
              <a:rPr lang="ru-RU" sz="2000" dirty="0">
                <a:solidFill>
                  <a:schemeClr val="accent1"/>
                </a:solidFill>
                <a:latin typeface="Monotype Corsiva" pitchFamily="66" charset="0"/>
              </a:rPr>
              <a:t>  </a:t>
            </a:r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и заботились о них до конца войны.</a:t>
            </a:r>
          </a:p>
        </p:txBody>
      </p:sp>
    </p:spTree>
    <p:extLst>
      <p:ext uri="{BB962C8B-B14F-4D97-AF65-F5344CB8AC3E}">
        <p14:creationId xmlns:p14="http://schemas.microsoft.com/office/powerpoint/2010/main" val="2153479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781300"/>
            <a:ext cx="2376487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323850" y="376238"/>
            <a:ext cx="20161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За подвиги на фронте и в тылу героев награждали медалями и орденами.</a:t>
            </a: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21263"/>
            <a:ext cx="8713788" cy="156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60350"/>
            <a:ext cx="6096000" cy="404812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4334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92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"/>
            <a:ext cx="6681936" cy="1556791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548680"/>
            <a:ext cx="3168352" cy="3960440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1763688" y="4869160"/>
            <a:ext cx="6228168" cy="1008112"/>
          </a:xfrm>
        </p:spPr>
        <p:txBody>
          <a:bodyPr/>
          <a:lstStyle/>
          <a:p>
            <a:pPr marL="45720" indent="0" algn="ctr">
              <a:buNone/>
            </a:pPr>
            <a:r>
              <a:rPr lang="ru-RU" b="1" dirty="0" smtClean="0"/>
              <a:t>Хомутников Василий Алексеевич</a:t>
            </a:r>
          </a:p>
          <a:p>
            <a:pPr marL="45720" indent="0" algn="ctr">
              <a:buNone/>
            </a:pPr>
            <a:r>
              <a:rPr lang="ru-RU" b="1" dirty="0" smtClean="0"/>
              <a:t>(01.12.1891-02.02.1945)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68956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684" y="764704"/>
            <a:ext cx="2902316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764704"/>
            <a:ext cx="3168351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048829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6672"/>
            <a:ext cx="5328592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1691680" y="4797152"/>
            <a:ext cx="6264696" cy="1008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Елизавета Ивановна Чайкина</a:t>
            </a:r>
          </a:p>
          <a:p>
            <a:pPr marL="4572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(28.08.1918-23.11.1941)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2262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52737"/>
            <a:ext cx="1728192" cy="21602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64704"/>
            <a:ext cx="3456384" cy="48364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56793"/>
            <a:ext cx="333907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674894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48680"/>
            <a:ext cx="3240360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2411760" y="4941168"/>
            <a:ext cx="5832648" cy="9361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 err="1" smtClean="0"/>
              <a:t>Сельгиков</a:t>
            </a:r>
            <a:r>
              <a:rPr lang="ru-RU" b="1" dirty="0" smtClean="0"/>
              <a:t> Михаил </a:t>
            </a:r>
            <a:r>
              <a:rPr lang="ru-RU" b="1" dirty="0" err="1" smtClean="0"/>
              <a:t>Арыкович</a:t>
            </a:r>
            <a:endParaRPr lang="ru-RU" b="1" dirty="0" smtClean="0"/>
          </a:p>
          <a:p>
            <a:pPr marL="45720" indent="0" algn="ctr">
              <a:buNone/>
            </a:pPr>
            <a:r>
              <a:rPr lang="ru-RU" b="1" dirty="0" smtClean="0"/>
              <a:t>(17.12.1920-16.05.1985)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40272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довоенный ленингра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5616575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6300192" y="1916831"/>
            <a:ext cx="2592388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2000" b="1" dirty="0">
                <a:solidFill>
                  <a:schemeClr val="folHlink"/>
                </a:solidFill>
                <a:latin typeface="Monotype Corsiva" pitchFamily="66" charset="0"/>
              </a:rPr>
              <a:t>    </a:t>
            </a:r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Это было тогда, когда наша страна Россия называлась СССР, когда  ваши прабабушки и прадедушки были молодыми, здоровыми, полными сил. Они были счастливы, мечтали о будущем, думали, что все  в их жизни будет хорошо. Но их мечтам не пришлось осуществиться.</a:t>
            </a: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827088" y="576263"/>
            <a:ext cx="709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О той великой освободительной войне и пойдёт наш рассказ.</a:t>
            </a:r>
          </a:p>
        </p:txBody>
      </p:sp>
    </p:spTree>
    <p:extLst>
      <p:ext uri="{BB962C8B-B14F-4D97-AF65-F5344CB8AC3E}">
        <p14:creationId xmlns:p14="http://schemas.microsoft.com/office/powerpoint/2010/main" val="71827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52737"/>
            <a:ext cx="1728192" cy="21602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04664"/>
            <a:ext cx="5688632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96272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52737"/>
            <a:ext cx="1728192" cy="21602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878656"/>
            <a:ext cx="316835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08720"/>
            <a:ext cx="3168352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88995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38" y="476672"/>
            <a:ext cx="259687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2411760" y="4941168"/>
            <a:ext cx="5832648" cy="93610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 smtClean="0"/>
              <a:t>Клыков </a:t>
            </a:r>
            <a:r>
              <a:rPr lang="ru-RU" b="1" dirty="0"/>
              <a:t>Ю</a:t>
            </a:r>
            <a:r>
              <a:rPr lang="ru-RU" b="1" dirty="0" smtClean="0"/>
              <a:t>рий Константинович</a:t>
            </a:r>
          </a:p>
          <a:p>
            <a:pPr marL="45720" indent="0" algn="ctr">
              <a:buNone/>
            </a:pPr>
            <a:r>
              <a:rPr lang="ru-RU" b="1" dirty="0" smtClean="0"/>
              <a:t>(15.11.1925-11.11.1942)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40101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52737"/>
            <a:ext cx="1728192" cy="21602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70677"/>
            <a:ext cx="3168352" cy="44465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00741"/>
            <a:ext cx="3168352" cy="4344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19948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mages.myshared.ru/19/1199498/sli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052737"/>
            <a:ext cx="1728192" cy="216024"/>
          </a:xfrm>
        </p:spPr>
        <p:txBody>
          <a:bodyPr>
            <a:noAutofit/>
          </a:bodyPr>
          <a:lstStyle/>
          <a:p>
            <a:pPr algn="r"/>
            <a:r>
              <a:rPr lang="ru-RU" sz="1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977" y="375022"/>
            <a:ext cx="2016224" cy="25986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4664"/>
            <a:ext cx="3018335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986612"/>
            <a:ext cx="1944216" cy="3099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135378"/>
            <a:ext cx="2246754" cy="295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662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068638"/>
            <a:ext cx="5199062" cy="356711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5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60350"/>
            <a:ext cx="4572000" cy="3433763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468313" y="754063"/>
            <a:ext cx="367347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Победе радовалась вся страна, но эта радость была со слезами на глазах, так как в каждой семье, в каждом доме кто-то погиб на этой страшной войне.</a:t>
            </a:r>
          </a:p>
        </p:txBody>
      </p:sp>
      <p:pic>
        <p:nvPicPr>
          <p:cNvPr id="3" name="Лев Лещенко - День Победы  (audiopoisk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08738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18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818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704975" y="238125"/>
            <a:ext cx="53832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Никто и  никогда не забудет подвиг советских солдат </a:t>
            </a:r>
          </a:p>
          <a:p>
            <a:pPr algn="ctr"/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в Великую Отечественную войну .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35050"/>
            <a:ext cx="8353425" cy="55054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046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3688"/>
            <a:ext cx="6337300" cy="633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662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фашисты"/>
          <p:cNvPicPr>
            <a:picLocks noChangeAspect="1" noChangeArrowheads="1"/>
          </p:cNvPicPr>
          <p:nvPr/>
        </p:nvPicPr>
        <p:blipFill>
          <a:blip r:embed="rId2">
            <a:lum bright="-12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33375"/>
            <a:ext cx="4667250" cy="3448050"/>
          </a:xfrm>
          <a:prstGeom prst="rect">
            <a:avLst/>
          </a:prstGeom>
          <a:noFill/>
          <a:ln w="603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468313" y="1059695"/>
            <a:ext cx="34559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b="1" i="1" dirty="0">
                <a:solidFill>
                  <a:schemeClr val="accent1"/>
                </a:solidFill>
              </a:rPr>
              <a:t>         </a:t>
            </a:r>
            <a:r>
              <a:rPr lang="ru-RU" sz="1600" b="1" i="1" dirty="0">
                <a:solidFill>
                  <a:schemeClr val="accent1"/>
                </a:solidFill>
              </a:rPr>
              <a:t>В мире появилась тёмная сила – фашизм, которая ненавидела людей другой национальности. 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00438"/>
            <a:ext cx="3422650" cy="2530475"/>
          </a:xfrm>
          <a:prstGeom prst="rect">
            <a:avLst/>
          </a:prstGeom>
          <a:noFill/>
          <a:ln w="444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5" name="Rectangle 8"/>
          <p:cNvSpPr>
            <a:spLocks noChangeArrowheads="1"/>
          </p:cNvSpPr>
          <p:nvPr/>
        </p:nvSpPr>
        <p:spPr bwMode="auto">
          <a:xfrm>
            <a:off x="4356100" y="4363839"/>
            <a:ext cx="4105275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b="1" i="1" dirty="0">
                <a:solidFill>
                  <a:schemeClr val="accent1"/>
                </a:solidFill>
              </a:rPr>
              <a:t>        </a:t>
            </a:r>
            <a:r>
              <a:rPr lang="ru-RU" sz="1600" b="1" i="1" dirty="0">
                <a:solidFill>
                  <a:schemeClr val="accent1"/>
                </a:solidFill>
              </a:rPr>
              <a:t>Заскрежетали гусеницы танков, засвистели пули. Шаг за шагом фашисты захватывали одну страну за другой, разрушали  города, взрывали памятники, грабили музеи, убивали людей. И всё ближе и ближе подходили к границе нашей Родины.</a:t>
            </a:r>
          </a:p>
        </p:txBody>
      </p:sp>
    </p:spTree>
    <p:extLst>
      <p:ext uri="{BB962C8B-B14F-4D97-AF65-F5344CB8AC3E}">
        <p14:creationId xmlns:p14="http://schemas.microsoft.com/office/powerpoint/2010/main" val="869674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4392612" cy="2822575"/>
          </a:xfrm>
          <a:prstGeom prst="rect">
            <a:avLst/>
          </a:prstGeom>
          <a:noFill/>
          <a:ln w="476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267075"/>
            <a:ext cx="4465637" cy="3352800"/>
          </a:xfrm>
          <a:prstGeom prst="rect">
            <a:avLst/>
          </a:prstGeom>
          <a:noFill/>
          <a:ln w="539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395288" y="4538663"/>
            <a:ext cx="33115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b="1" dirty="0"/>
              <a:t> </a:t>
            </a:r>
            <a:r>
              <a:rPr lang="ru-RU" b="1" i="1" dirty="0">
                <a:solidFill>
                  <a:schemeClr val="accent1"/>
                </a:solidFill>
              </a:rPr>
              <a:t>Началась </a:t>
            </a:r>
          </a:p>
          <a:p>
            <a:r>
              <a:rPr lang="ru-RU" b="1" i="1" dirty="0">
                <a:solidFill>
                  <a:schemeClr val="accent1"/>
                </a:solidFill>
              </a:rPr>
              <a:t>         Великая </a:t>
            </a:r>
          </a:p>
          <a:p>
            <a:r>
              <a:rPr lang="ru-RU" b="1" i="1" dirty="0">
                <a:solidFill>
                  <a:schemeClr val="accent1"/>
                </a:solidFill>
              </a:rPr>
              <a:t>               Отечественная </a:t>
            </a:r>
          </a:p>
          <a:p>
            <a:r>
              <a:rPr lang="ru-RU" b="1" i="1" dirty="0">
                <a:solidFill>
                  <a:schemeClr val="accent1"/>
                </a:solidFill>
              </a:rPr>
              <a:t>                           война.</a:t>
            </a:r>
            <a:r>
              <a:rPr lang="ru-RU" i="1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210175" y="908050"/>
            <a:ext cx="3394075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i="1" dirty="0">
                <a:solidFill>
                  <a:schemeClr val="accent1"/>
                </a:solidFill>
              </a:rPr>
              <a:t>       </a:t>
            </a:r>
            <a:r>
              <a:rPr lang="ru-RU" sz="1600" b="1" i="1" dirty="0">
                <a:solidFill>
                  <a:schemeClr val="accent1"/>
                </a:solidFill>
              </a:rPr>
              <a:t>22 июня 1941 года без объявления войны фашисты напали на нашу Родину. На  города посыпались бомбы, на нашу землю ступили вражеские фашистские солдаты.</a:t>
            </a:r>
          </a:p>
        </p:txBody>
      </p:sp>
      <p:pic>
        <p:nvPicPr>
          <p:cNvPr id="2" name="yu_levitan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7231" y="5699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440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4284663" y="643921"/>
            <a:ext cx="41036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b="1" i="1" dirty="0">
                <a:solidFill>
                  <a:schemeClr val="accent1"/>
                </a:solidFill>
              </a:rPr>
              <a:t>            </a:t>
            </a:r>
            <a:r>
              <a:rPr lang="ru-RU" sz="2400" b="1" i="1" dirty="0">
                <a:solidFill>
                  <a:schemeClr val="accent1"/>
                </a:solidFill>
                <a:latin typeface="Monotype Corsiva" pitchFamily="66" charset="0"/>
              </a:rPr>
              <a:t>Все жители нашей страны, и старые и молодые  взяли оружие в руки и встали на защиту  Родины.</a:t>
            </a:r>
          </a:p>
        </p:txBody>
      </p:sp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3659187" cy="5329237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636838"/>
            <a:ext cx="4702175" cy="3527425"/>
          </a:xfrm>
          <a:prstGeom prst="rect">
            <a:avLst/>
          </a:prstGeom>
          <a:noFill/>
          <a:ln w="412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675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07950" y="260350"/>
            <a:ext cx="3924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Трудно приходилось нашим бойцам, очень уж сильный был враг. </a:t>
            </a: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3165475" cy="4457700"/>
          </a:xfrm>
          <a:prstGeom prst="rect">
            <a:avLst/>
          </a:prstGeom>
          <a:noFill/>
          <a:ln w="603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33375"/>
            <a:ext cx="4679950" cy="33051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005263"/>
            <a:ext cx="3960812" cy="26431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250825" y="5805488"/>
            <a:ext cx="4032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accent1"/>
                </a:solidFill>
                <a:latin typeface="Monotype Corsiva" pitchFamily="66" charset="0"/>
              </a:rPr>
              <a:t>Но солдаты нашей армии врага били, гнали с нашей земли в воздухе.</a:t>
            </a:r>
          </a:p>
        </p:txBody>
      </p:sp>
    </p:spTree>
    <p:extLst>
      <p:ext uri="{BB962C8B-B14F-4D97-AF65-F5344CB8AC3E}">
        <p14:creationId xmlns:p14="http://schemas.microsoft.com/office/powerpoint/2010/main" val="1532578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755650" y="5157788"/>
            <a:ext cx="2682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b="1"/>
              <a:t>Воевали и  на земле.</a:t>
            </a: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438" y="0"/>
            <a:ext cx="12457113" cy="68580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468313" y="389364"/>
            <a:ext cx="28797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Воевали с фашистами </a:t>
            </a:r>
          </a:p>
          <a:p>
            <a:pPr algn="just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 и на земле.</a:t>
            </a:r>
          </a:p>
        </p:txBody>
      </p:sp>
    </p:spTree>
    <p:extLst>
      <p:ext uri="{BB962C8B-B14F-4D97-AF65-F5344CB8AC3E}">
        <p14:creationId xmlns:p14="http://schemas.microsoft.com/office/powerpoint/2010/main" val="3310148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68300"/>
            <a:ext cx="4176713" cy="3136900"/>
          </a:xfrm>
          <a:prstGeom prst="rect">
            <a:avLst/>
          </a:prstGeom>
          <a:noFill/>
          <a:ln w="666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716338"/>
            <a:ext cx="4391025" cy="2870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4813"/>
            <a:ext cx="4105275" cy="3082925"/>
          </a:xfrm>
          <a:prstGeom prst="rect">
            <a:avLst/>
          </a:prstGeom>
          <a:noFill/>
          <a:ln w="698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6227763" y="4527977"/>
            <a:ext cx="25923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b="1" dirty="0">
                <a:solidFill>
                  <a:schemeClr val="accent1"/>
                </a:solidFill>
              </a:rPr>
              <a:t>      </a:t>
            </a:r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Били фашистов и на море.</a:t>
            </a:r>
          </a:p>
        </p:txBody>
      </p:sp>
    </p:spTree>
    <p:extLst>
      <p:ext uri="{BB962C8B-B14F-4D97-AF65-F5344CB8AC3E}">
        <p14:creationId xmlns:p14="http://schemas.microsoft.com/office/powerpoint/2010/main" val="1430477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684213" y="863600"/>
            <a:ext cx="2976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2400" b="1" dirty="0">
                <a:solidFill>
                  <a:schemeClr val="accent1"/>
                </a:solidFill>
                <a:latin typeface="Monotype Corsiva" pitchFamily="66" charset="0"/>
              </a:rPr>
              <a:t>Воевали и в летний зной</a:t>
            </a: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716338"/>
            <a:ext cx="4535487" cy="2827337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15888"/>
            <a:ext cx="4283075" cy="3217862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3995738" cy="3001962"/>
          </a:xfrm>
          <a:prstGeom prst="rect">
            <a:avLst/>
          </a:prstGeom>
          <a:noFill/>
          <a:ln w="635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3846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418</TotalTime>
  <Words>414</Words>
  <Application>Microsoft Office PowerPoint</Application>
  <PresentationFormat>Экран (4:3)</PresentationFormat>
  <Paragraphs>41</Paragraphs>
  <Slides>27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Их      именем                  названы                                улицы!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.</vt:lpstr>
      <vt:lpstr>Презентация PowerPoint</vt:lpstr>
      <vt:lpstr>.</vt:lpstr>
      <vt:lpstr>.</vt:lpstr>
      <vt:lpstr>Презентация PowerPoint</vt:lpstr>
      <vt:lpstr>.</vt:lpstr>
      <vt:lpstr>.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User</cp:lastModifiedBy>
  <cp:revision>28</cp:revision>
  <dcterms:created xsi:type="dcterms:W3CDTF">2015-05-02T20:18:24Z</dcterms:created>
  <dcterms:modified xsi:type="dcterms:W3CDTF">2018-11-09T23:10:32Z</dcterms:modified>
</cp:coreProperties>
</file>