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2" r:id="rId4"/>
    <p:sldId id="258" r:id="rId5"/>
    <p:sldId id="259" r:id="rId6"/>
    <p:sldId id="271" r:id="rId7"/>
    <p:sldId id="272" r:id="rId8"/>
    <p:sldId id="273" r:id="rId9"/>
    <p:sldId id="277" r:id="rId10"/>
    <p:sldId id="264" r:id="rId11"/>
    <p:sldId id="265" r:id="rId12"/>
    <p:sldId id="266" r:id="rId13"/>
    <p:sldId id="260" r:id="rId14"/>
    <p:sldId id="268" r:id="rId15"/>
    <p:sldId id="267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38A63-5987-4B43-B30C-ED58224B673A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3FF43-83CC-490B-B294-E19537FEB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650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FF43-83CC-490B-B294-E19537FEB0B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74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FF43-83CC-490B-B294-E19537FEB0B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495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FF43-83CC-490B-B294-E19537FEB0B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309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FF43-83CC-490B-B294-E19537FEB0B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514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832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616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568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4757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77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1376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93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194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45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7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77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29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031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00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604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26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8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235493B-82F3-4A8B-ADAA-F4A5A8DF8383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045CB58-50BF-4DC4-9D99-0F3F2A21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7769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19694" y="249383"/>
            <a:ext cx="7010009" cy="109253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</a:t>
            </a:r>
            <a:b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п. Томаровка»</a:t>
            </a:r>
            <a:endParaRPr lang="ru-RU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722812" y="1341914"/>
            <a:ext cx="7010008" cy="348408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Из опыта работы: «Технология «Гость группы» как одна из форм взаимодействия с семьями воспитанников</a:t>
            </a:r>
            <a:r>
              <a:rPr lang="ru-RU" sz="3600" b="1" dirty="0" smtClean="0">
                <a:solidFill>
                  <a:srgbClr val="FFFF00"/>
                </a:solidFill>
              </a:rPr>
              <a:t>»</a:t>
            </a:r>
          </a:p>
          <a:p>
            <a:pPr algn="ctr"/>
            <a:endParaRPr lang="ru-RU" sz="2400" dirty="0"/>
          </a:p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Федянина Г.С., воспитатель МБДОУ «Детский сад «п. Томаровка»</a:t>
            </a: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6" r="23086"/>
          <a:stretch>
            <a:fillRect/>
          </a:stretch>
        </p:blipFill>
        <p:spPr>
          <a:xfrm>
            <a:off x="442913" y="512762"/>
            <a:ext cx="4374414" cy="6094975"/>
          </a:xfrm>
        </p:spPr>
      </p:pic>
    </p:spTree>
    <p:extLst>
      <p:ext uri="{BB962C8B-B14F-4D97-AF65-F5344CB8AC3E}">
        <p14:creationId xmlns:p14="http://schemas.microsoft.com/office/powerpoint/2010/main" val="48306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586760" y="1447800"/>
            <a:ext cx="6032811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урок  «Моя малая родина» с участием многодетной семьи  Юрченко (воспитанника группы Федора) </a:t>
            </a:r>
          </a:p>
        </p:txBody>
      </p:sp>
      <p:sp>
        <p:nvSpPr>
          <p:cNvPr id="11" name="Рисунок 10"/>
          <p:cNvSpPr>
            <a:spLocks noGrp="1"/>
          </p:cNvSpPr>
          <p:nvPr>
            <p:ph type="pic" idx="1"/>
          </p:nvPr>
        </p:nvSpPr>
        <p:spPr>
          <a:xfrm>
            <a:off x="989012" y="1572322"/>
            <a:ext cx="3280974" cy="2430966"/>
          </a:xfrm>
        </p:spPr>
      </p:sp>
      <p:sp>
        <p:nvSpPr>
          <p:cNvPr id="5" name="Подзаголовок 4"/>
          <p:cNvSpPr>
            <a:spLocks noGrp="1"/>
          </p:cNvSpPr>
          <p:nvPr>
            <p:ph type="body" sz="half" idx="2"/>
          </p:nvPr>
        </p:nvSpPr>
        <p:spPr>
          <a:xfrm>
            <a:off x="5586760" y="2777066"/>
            <a:ext cx="6266986" cy="204893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800" cap="all" dirty="0">
                <a:ln w="3175" cmpd="sng">
                  <a:noFill/>
                </a:ln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Цель этой акции – через освещение наиболее значимых событий истории родного края и страны, достижений земляков в различных сферах деятельности способствовать формированию активной гражданской позиции подрастающего поколения, воспитанию уважения к своей малой родине, к Отечеству, прошлому и настоящему многонационального народа России.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65" y="970914"/>
            <a:ext cx="5140325" cy="385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8768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933" y="4511082"/>
            <a:ext cx="8534400" cy="1507067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ts val="3456"/>
              </a:lnSpc>
              <a:spcBef>
                <a:spcPts val="0"/>
              </a:spcBef>
              <a:spcAft>
                <a:spcPts val="1190"/>
              </a:spcAft>
            </a:pPr>
            <a:r>
              <a:rPr lang="ru" sz="1700" b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-    </a:t>
            </a:r>
            <a: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дети учатся слушать, слышать, задавать </a:t>
            </a:r>
            <a:r>
              <a:rPr lang="ru" sz="2500" i="1" cap="none" dirty="0">
                <a:ln>
                  <a:noFill/>
                </a:ln>
                <a:solidFill>
                  <a:prstClr val="black"/>
                </a:solidFill>
                <a:latin typeface="Arial"/>
                <a:ea typeface="+mn-ea"/>
                <a:cs typeface="+mn-cs"/>
              </a:rPr>
              <a:t>вопросы;</a:t>
            </a:r>
            <a:br>
              <a:rPr lang="ru" sz="2500" i="1" cap="none" dirty="0">
                <a:ln>
                  <a:noFill/>
                </a:ln>
                <a:solidFill>
                  <a:prstClr val="black"/>
                </a:solidFill>
                <a:latin typeface="Arial"/>
                <a:ea typeface="+mn-ea"/>
                <a:cs typeface="+mn-cs"/>
              </a:rPr>
            </a:br>
            <a: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-    ребёнок видит своих родителей в новой роли;</a:t>
            </a:r>
            <a:b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-    повышается эмоциональная активность и отзывчивость детей, укрепляется самооценка;</a:t>
            </a:r>
            <a:b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-    повышается познавательный интерес к труду взрослых.</a:t>
            </a:r>
            <a:br>
              <a:rPr lang="ru" sz="2700" b="1" i="1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2965" y="685800"/>
            <a:ext cx="4819621" cy="2936875"/>
          </a:xfrm>
          <a:prstGeom prst="rect">
            <a:avLst/>
          </a:prstGeom>
        </p:spPr>
      </p:pic>
      <p:pic>
        <p:nvPicPr>
          <p:cNvPr id="5" name="Объект 4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779" y="685800"/>
            <a:ext cx="4702962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913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0823847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Семейные реликвии русского народа. Приобщение детей к сохранению традиций.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1105122"/>
            <a:ext cx="4937125" cy="277609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63" y="1106015"/>
            <a:ext cx="4933950" cy="2774308"/>
          </a:xfrm>
        </p:spPr>
      </p:pic>
    </p:spTree>
    <p:extLst>
      <p:ext uri="{BB962C8B-B14F-4D97-AF65-F5344CB8AC3E}">
        <p14:creationId xmlns:p14="http://schemas.microsoft.com/office/powerpoint/2010/main" val="406838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834998" cy="150706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музейной педагогикой</a:t>
            </a:r>
            <a:b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традиций своего народа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82" y="779197"/>
            <a:ext cx="4819650" cy="3614738"/>
          </a:xfrm>
        </p:spPr>
      </p:pic>
      <p:pic>
        <p:nvPicPr>
          <p:cNvPr id="19" name="Объект 1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072" y="685800"/>
            <a:ext cx="4819650" cy="3614738"/>
          </a:xfrm>
        </p:spPr>
      </p:pic>
    </p:spTree>
    <p:extLst>
      <p:ext uri="{BB962C8B-B14F-4D97-AF65-F5344CB8AC3E}">
        <p14:creationId xmlns:p14="http://schemas.microsoft.com/office/powerpoint/2010/main" val="34759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6318755" cy="150706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каждой семье война оставила свой след!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4" y="185124"/>
            <a:ext cx="4819650" cy="3614738"/>
          </a:xfrm>
        </p:spPr>
      </p:pic>
      <p:pic>
        <p:nvPicPr>
          <p:cNvPr id="7" name="Объект 6" descr="C:\Users\admin\AppData\Local\Temp\Tmp_winarcView\DSCF1540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844" y="302832"/>
            <a:ext cx="3594682" cy="2758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dmin\AppData\Local\Temp\Tmp_winarcView\DSCF154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966" y="3233854"/>
            <a:ext cx="4750419" cy="29327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619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177076" cy="150706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посадка садовых деревьев на территории детского сада с ветераном Великой Отечественной войны.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admin\AppData\Local\Temp\Tmp_winarcView\DSCF1552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12" y="685800"/>
            <a:ext cx="4818526" cy="3614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admin\AppData\Local\Temp\Tmp_winarcView\DSCF1556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375" y="685800"/>
            <a:ext cx="4818526" cy="36147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5749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4211" y="390293"/>
            <a:ext cx="10823848" cy="1538867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встреч у детей обогатился кругозор о профессиях своих родителей. Дети стали использовать полученные знания в игровой деятельности.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известно, новый человек всегда вызывает интерес, активизирует внимание, память, – многое из сказанного и показанного этим человеком запоминается. Выбрав такую форму взаимодействия с родителями, мы видим положительный результат деятельности детей: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4213" y="2787805"/>
            <a:ext cx="11069172" cy="3206595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Родители, понимают, как иногда нелегко справиться с коллективом детей, удержать их внимание, как важна подготовка к занятию. Это сближает родителей с педагогами, повышает уважение к труду педагога.</a:t>
            </a:r>
            <a:endParaRPr lang="ru-RU" sz="24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Мероприятие «Гость группы» сближает семью и дошкольное учреждение. На сегодняшний день можно с уверенностью сказать, что эта форма работы дает очень важный результат: родители из «зрителей» и «наблюдателей» становятся активными участниками встреч и помощниками воспитателя, создается атмосфера взаимоуважения и сотрудничества.</a:t>
            </a:r>
            <a:endParaRPr lang="ru-RU" sz="24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925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419494" y="685800"/>
            <a:ext cx="6333892" cy="3614738"/>
          </a:xfrm>
        </p:spPr>
        <p:txBody>
          <a:bodyPr>
            <a:normAutofit/>
          </a:bodyPr>
          <a:lstStyle/>
          <a:p>
            <a:pPr indent="450215" algn="just" fontAlgn="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«Гость группы» оказывает положительное влияние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социальное развитие дошкольников, не прибегая к перестройке жизнедеятельности группы, к  переучиванию педагогов, пересмотру всего содержания  образовательной программы детского сада.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 fontAlgn="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так же использование технологии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способствует вовлечению в образовательный процесс всех субъектов образовательной организации: детей, воспитателей, педагогов, администрацию и родителей.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257175"/>
            <a:ext cx="4937125" cy="404336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Таким  образом,  можно  сделать  вывод,  что направление  работы вовлечения  родителей  в  образовательный процесс детского сада отвечает актуальным  взглядам, потребностям  и  ценностям  современного  общества  в  отношении формирования гармонично развитой 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3887897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6739" y="2078669"/>
            <a:ext cx="8534400" cy="150706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внимание!!!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573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0294" y="4487332"/>
            <a:ext cx="7359804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АКТИВНЫЕ УЧАСТНИКИ ОБРАЗОВАТЕЛЬНОГО ПРОЦЕССА И ВСЕХ ПРОЕКТОВ, А НЕ ПРОСТО СТОРОННИЕ НАБЛЮДАТЕЛИ</a:t>
            </a:r>
            <a:b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07" y="518532"/>
            <a:ext cx="4821373" cy="32575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1" r="9081"/>
          <a:stretch>
            <a:fillRect/>
          </a:stretch>
        </p:blipFill>
        <p:spPr>
          <a:xfrm>
            <a:off x="7668592" y="518532"/>
            <a:ext cx="3471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9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ЦЕЛЬ: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включение родителей в образовательную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деятельность группы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4" r="29584"/>
          <a:stretch>
            <a:fillRect/>
          </a:stretch>
        </p:blipFill>
        <p:spPr/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расширять представления детей о труде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взрослых;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развивать у детей навыки конструктивного общения со взрослыми;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способствовать повышению авторитета родителей у детей;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формировать у родителей адекватную оценку деятельности своего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68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800" dirty="0" smtClean="0"/>
              <a:t>Подготовительный </a:t>
            </a:r>
            <a:r>
              <a:rPr lang="ru-RU" sz="2800" dirty="0"/>
              <a:t>этап</a:t>
            </a:r>
            <a:r>
              <a:rPr lang="ru-RU" sz="2800" dirty="0" smtClean="0"/>
              <a:t>: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-    </a:t>
            </a:r>
            <a:r>
              <a:rPr lang="ru-RU" sz="2700" dirty="0"/>
              <a:t>систематизация материала;</a:t>
            </a:r>
            <a:br>
              <a:rPr lang="ru-RU" sz="2700" dirty="0"/>
            </a:br>
            <a:r>
              <a:rPr lang="ru-RU" sz="2700" dirty="0"/>
              <a:t>-    подготовка конспекта;</a:t>
            </a:r>
            <a:br>
              <a:rPr lang="ru-RU" sz="2700" dirty="0"/>
            </a:br>
            <a:r>
              <a:rPr lang="ru-RU" sz="2700" dirty="0"/>
              <a:t>-    оформление выставки или мини-музея.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 flipV="1">
            <a:off x="972080" y="1262061"/>
            <a:ext cx="3588045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" y="1256240"/>
            <a:ext cx="4847645" cy="2972570"/>
          </a:xfrm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2303813" y="685800"/>
            <a:ext cx="6103917" cy="576262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sz="4000" dirty="0" smtClean="0">
                <a:solidFill>
                  <a:srgbClr val="FF0000"/>
                </a:solidFill>
              </a:rPr>
              <a:t>«Мед и пчелы»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093" y="1322752"/>
            <a:ext cx="2589556" cy="290605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127" y="1359428"/>
            <a:ext cx="3851307" cy="3030537"/>
          </a:xfrm>
        </p:spPr>
      </p:pic>
    </p:spTree>
    <p:extLst>
      <p:ext uri="{BB962C8B-B14F-4D97-AF65-F5344CB8AC3E}">
        <p14:creationId xmlns:p14="http://schemas.microsoft.com/office/powerpoint/2010/main" val="263161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1370256" cy="150706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Камни и их назначение.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Знакомство с профессией геолог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88" y="256478"/>
            <a:ext cx="5482809" cy="3088887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808133" y="1342277"/>
            <a:ext cx="4934479" cy="29587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133" y="1342277"/>
            <a:ext cx="5934101" cy="333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6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мы знаем о хлебе?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13385" y="872594"/>
            <a:ext cx="2026313" cy="361473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89923" y="807454"/>
            <a:ext cx="3371429" cy="3371429"/>
          </a:xfrm>
          <a:prstGeom prst="rect">
            <a:avLst/>
          </a:prstGeom>
        </p:spPr>
      </p:pic>
      <p:pic>
        <p:nvPicPr>
          <p:cNvPr id="1027" name="Picture 3" descr="20180613_0943591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09" y="1398666"/>
            <a:ext cx="23717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846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1214139" cy="150706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Театр теней это интересно!!!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83354" y="423747"/>
            <a:ext cx="2788470" cy="278847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16243" y="423747"/>
            <a:ext cx="2883817" cy="28838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027" y="445733"/>
            <a:ext cx="2861832" cy="286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48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Уроки электробезопасности в детском саду!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4404" y="390323"/>
            <a:ext cx="2918343" cy="291834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67041" y="390323"/>
            <a:ext cx="2661940" cy="2661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0288" y="3931926"/>
            <a:ext cx="2453268" cy="2453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7789" y="390323"/>
            <a:ext cx="2864210" cy="28642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9645" y="235792"/>
            <a:ext cx="2190476" cy="3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39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1136081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Профессия «Военный»</a:t>
            </a:r>
            <a:br>
              <a:rPr lang="ru-RU" dirty="0" smtClean="0"/>
            </a:br>
            <a:r>
              <a:rPr lang="ru-RU" dirty="0" smtClean="0"/>
              <a:t>Есть такая профессия – Родину защищать!»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4" y="295507"/>
            <a:ext cx="2256879" cy="36147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676" y="295507"/>
            <a:ext cx="2291669" cy="361473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946" y="518887"/>
            <a:ext cx="5844676" cy="34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2127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436</Words>
  <Application>Microsoft Office PowerPoint</Application>
  <PresentationFormat>Широкоэкранный</PresentationFormat>
  <Paragraphs>37</Paragraphs>
  <Slides>18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Gothic</vt:lpstr>
      <vt:lpstr>Helvetica</vt:lpstr>
      <vt:lpstr>Times New Roman</vt:lpstr>
      <vt:lpstr>Wingdings 3</vt:lpstr>
      <vt:lpstr>Сектор</vt:lpstr>
      <vt:lpstr>МБДОУ «Детский сад   п. Томаровка»</vt:lpstr>
      <vt:lpstr>РОДИТЕЛИ АКТИВНЫЕ УЧАСТНИКИ ОБРАЗОВАТЕЛЬНОГО ПРОЦЕССА И ВСЕХ ПРОЕКТОВ, А НЕ ПРОСТО СТОРОННИЕ НАБЛЮДАТЕЛИ </vt:lpstr>
      <vt:lpstr>ЦЕЛЬ: включение родителей в образовательную деятельность группы</vt:lpstr>
      <vt:lpstr>  Подготовительный этап: -    систематизация материала; -    подготовка конспекта; -    оформление выставки или мини-музея. </vt:lpstr>
      <vt:lpstr>Камни и их назначение.  Знакомство с профессией геолог</vt:lpstr>
      <vt:lpstr>Что мы знаем о хлебе?</vt:lpstr>
      <vt:lpstr>Театр теней это интересно!!!</vt:lpstr>
      <vt:lpstr>Уроки электробезопасности в детском саду!</vt:lpstr>
      <vt:lpstr>Профессия «Военный» Есть такая профессия – Родину защищать!»</vt:lpstr>
      <vt:lpstr>Всероссийский урок  «Моя малая родина» с участием многодетной семьи  Юрченко (воспитанника группы Федора) </vt:lpstr>
      <vt:lpstr>-    дети учатся слушать, слышать, задавать вопросы; -    ребёнок видит своих родителей в новой роли; -    повышается эмоциональная активность и отзывчивость детей, укрепляется самооценка; -    повышается познавательный интерес к труду взрослых. </vt:lpstr>
      <vt:lpstr>Семейные реликвии русского народа. Приобщение детей к сохранению традиций.</vt:lpstr>
      <vt:lpstr>Знакомство с музейной педагогикой Сохранение традиций своего народа</vt:lpstr>
      <vt:lpstr>В каждой семье война оставила свой след!</vt:lpstr>
      <vt:lpstr>Совместная посадка садовых деревьев на территории детского сада с ветераном Великой Отечественной войны.</vt:lpstr>
      <vt:lpstr>После таких встреч у детей обогатился кругозор о профессиях своих родителей. Дети стали использовать полученные знания в игровой деятельности. Как известно, новый человек всегда вызывает интерес, активизирует внимание, память, – многое из сказанного и показанного этим человеком запоминается. Выбрав такую форму взаимодействия с родителями, мы видим положительный результат деятельности детей:</vt:lpstr>
      <vt:lpstr>Презентация PowerPoint</vt:lpstr>
      <vt:lpstr>Спасибо за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«Детский сад п.Томаровка»</dc:title>
  <dc:creator>Пользователь</dc:creator>
  <cp:lastModifiedBy>Пользователь</cp:lastModifiedBy>
  <cp:revision>18</cp:revision>
  <dcterms:created xsi:type="dcterms:W3CDTF">2021-02-21T18:03:18Z</dcterms:created>
  <dcterms:modified xsi:type="dcterms:W3CDTF">2021-02-25T17:29:32Z</dcterms:modified>
</cp:coreProperties>
</file>