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4" r:id="rId3"/>
    <p:sldId id="258" r:id="rId4"/>
    <p:sldId id="259" r:id="rId5"/>
    <p:sldId id="275" r:id="rId6"/>
    <p:sldId id="261" r:id="rId7"/>
    <p:sldId id="276" r:id="rId8"/>
    <p:sldId id="280" r:id="rId9"/>
    <p:sldId id="281" r:id="rId10"/>
    <p:sldId id="264" r:id="rId11"/>
    <p:sldId id="283" r:id="rId12"/>
    <p:sldId id="284" r:id="rId13"/>
    <p:sldId id="277" r:id="rId14"/>
    <p:sldId id="279" r:id="rId15"/>
    <p:sldId id="282" r:id="rId16"/>
    <p:sldId id="285" r:id="rId17"/>
    <p:sldId id="278" r:id="rId18"/>
    <p:sldId id="288" r:id="rId19"/>
    <p:sldId id="29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6792-7B3A-466B-81AB-1E1E91001DAC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5106-76B2-4A1F-BF4B-71E4B2397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6792-7B3A-466B-81AB-1E1E91001DAC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5106-76B2-4A1F-BF4B-71E4B2397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6792-7B3A-466B-81AB-1E1E91001DAC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5106-76B2-4A1F-BF4B-71E4B2397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BDA2073-3DEF-4755-8FA2-0DCE6C07BF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6792-7B3A-466B-81AB-1E1E91001DAC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5106-76B2-4A1F-BF4B-71E4B2397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6792-7B3A-466B-81AB-1E1E91001DAC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5106-76B2-4A1F-BF4B-71E4B2397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6792-7B3A-466B-81AB-1E1E91001DAC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5106-76B2-4A1F-BF4B-71E4B2397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6792-7B3A-466B-81AB-1E1E91001DAC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5106-76B2-4A1F-BF4B-71E4B2397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6792-7B3A-466B-81AB-1E1E91001DAC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5106-76B2-4A1F-BF4B-71E4B2397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6792-7B3A-466B-81AB-1E1E91001DAC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5106-76B2-4A1F-BF4B-71E4B2397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6792-7B3A-466B-81AB-1E1E91001DAC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5106-76B2-4A1F-BF4B-71E4B2397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6792-7B3A-466B-81AB-1E1E91001DAC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65106-76B2-4A1F-BF4B-71E4B2397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C6792-7B3A-466B-81AB-1E1E91001DAC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65106-76B2-4A1F-BF4B-71E4B2397A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674694" y="1052736"/>
            <a:ext cx="7794612" cy="32580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 rtl="0">
              <a:buNone/>
            </a:pPr>
            <a:r>
              <a:rPr lang="ru-RU" sz="3600" b="1" kern="10" spc="0" dirty="0">
                <a:ln w="15875">
                  <a:solidFill>
                    <a:srgbClr val="1F497D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29783" dir="1514402" algn="ctr" rotWithShape="0">
                    <a:srgbClr val="D8D8D8">
                      <a:alpha val="74998"/>
                    </a:srgbClr>
                  </a:outerShdw>
                </a:effectLst>
                <a:latin typeface="Arial Black"/>
              </a:rPr>
              <a:t>Правила поведения в природе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27048" y="5572140"/>
            <a:ext cx="7573976" cy="78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cs typeface="Arial" pitchFamily="34" charset="0"/>
              </a:rPr>
              <a:t>Подготовила: учитель биологии БСОШ №1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dirty="0">
                <a:solidFill>
                  <a:srgbClr val="008000"/>
                </a:solidFill>
                <a:latin typeface="Calibri" pitchFamily="34" charset="0"/>
                <a:cs typeface="Arial" pitchFamily="34" charset="0"/>
              </a:rPr>
              <a:t>                                     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cs typeface="Arial" pitchFamily="34" charset="0"/>
              </a:rPr>
              <a:t> О.М.Казанцева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3500438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Занятие по внеурочной деятельности 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«Юный эколог»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881296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75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6" name="Picture 2" descr="C:\Users\User\Desktop\Занятие по внеурочной\10. муравейни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714488"/>
            <a:ext cx="6034617" cy="452596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643306" y="1000108"/>
            <a:ext cx="4000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Муравейник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Занятие по внеурочной\8. природаа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290"/>
            <a:ext cx="5286412" cy="636021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75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8" name="Picture 2" descr="C:\Users\User\Desktop\Занятие по внеурочной\12. не оставляйте мусор в природ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571480"/>
            <a:ext cx="7715303" cy="578647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674694" y="1052736"/>
            <a:ext cx="7794612" cy="32580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 rtl="0">
              <a:buNone/>
            </a:pPr>
            <a:endParaRPr lang="ru-RU" sz="3600" b="1" kern="10" spc="0" dirty="0">
              <a:ln w="15875">
                <a:solidFill>
                  <a:srgbClr val="1F497D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29783" dir="1514402" algn="ctr" rotWithShape="0">
                  <a:srgbClr val="D8D8D8">
                    <a:alpha val="74998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27048" y="5572140"/>
            <a:ext cx="7573976" cy="78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3500438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3" name="Picture 2" descr="C:\Users\User\Desktop\Занятие по внеурочной\13. мусо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512" y="642918"/>
            <a:ext cx="8759500" cy="58579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188129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674694" y="1052736"/>
            <a:ext cx="7794612" cy="32580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 rtl="0">
              <a:buNone/>
            </a:pPr>
            <a:endParaRPr lang="ru-RU" sz="3600" b="1" kern="10" spc="0" dirty="0">
              <a:ln w="15875">
                <a:solidFill>
                  <a:srgbClr val="1F497D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29783" dir="1514402" algn="ctr" rotWithShape="0">
                  <a:srgbClr val="D8D8D8">
                    <a:alpha val="74998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27048" y="5572140"/>
            <a:ext cx="7573976" cy="78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3500438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Picture 2" descr="C:\Users\User\Desktop\Занятие по внеурочной\14. 1465117418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1" y="142852"/>
            <a:ext cx="8572559" cy="64294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1881296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Памятка для взрослых и детей</a:t>
            </a:r>
          </a:p>
        </p:txBody>
      </p:sp>
      <p:pic>
        <p:nvPicPr>
          <p:cNvPr id="4" name="Picture 2" descr="F:\ШАБЛОНЫ\+КАРТИНКИ ПРЕЗЕНТАЦИЙ\для презентаций\9706380_0783e4fbb370e6e946cbffa4c40ff23b_full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7197" y="44623"/>
            <a:ext cx="8665283" cy="7856641"/>
          </a:xfrm>
          <a:prstGeom prst="rect">
            <a:avLst/>
          </a:prstGeom>
          <a:noFill/>
        </p:spPr>
      </p:pic>
      <p:pic>
        <p:nvPicPr>
          <p:cNvPr id="11" name="Picture 2" descr="C:\Users\User\Desktop\Занятие по внеурочной\15. правила поведения в природ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761" y="1562328"/>
            <a:ext cx="3672408" cy="4652754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B5DE00-5695-41D2-BC9D-32D044EBAC0F}"/>
              </a:ext>
            </a:extLst>
          </p:cNvPr>
          <p:cNvSpPr txBox="1"/>
          <p:nvPr/>
        </p:nvSpPr>
        <p:spPr>
          <a:xfrm>
            <a:off x="2051720" y="845896"/>
            <a:ext cx="480628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Нельзя: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Убивать зверей и птиц (сохраняй жизнь всем, кто попадается в природе).</a:t>
            </a:r>
            <a:endParaRPr lang="ru-RU" sz="2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Трогать домики животных, их детенышей.</a:t>
            </a:r>
            <a:endParaRPr lang="ru-RU" sz="2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Трогать птичьи яйца.</a:t>
            </a:r>
            <a:endParaRPr lang="ru-RU" sz="2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Губить деревья (не ломай, не делай надписей, не собирай сок).</a:t>
            </a:r>
            <a:endParaRPr lang="ru-RU" sz="2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Разжигать костры в лесу (не делай новых кострищ, береги почву).</a:t>
            </a:r>
            <a:endParaRPr lang="ru-RU" sz="2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Оставлять мусор на месте своего отдыха.</a:t>
            </a:r>
            <a:endParaRPr lang="ru-RU" sz="2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Прокладывать новые тропинки в лесу.</a:t>
            </a:r>
            <a:endParaRPr lang="ru-RU" sz="2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Шуметь на прогулках, пугать животных.</a:t>
            </a:r>
            <a:endParaRPr lang="ru-RU" sz="2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 Засорять родники и речки (при необходимости расчищай роднички).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Занятие по внеурочной\1648770_2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DA8088-D016-4CDA-AAF7-125ED386432D}"/>
              </a:ext>
            </a:extLst>
          </p:cNvPr>
          <p:cNvSpPr txBox="1"/>
          <p:nvPr/>
        </p:nvSpPr>
        <p:spPr>
          <a:xfrm>
            <a:off x="2051720" y="274638"/>
            <a:ext cx="4837352" cy="2544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Старайся: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Оказывать помощь животным и растениям, попавшим в беду.</a:t>
            </a:r>
            <a:endParaRPr lang="ru-RU" sz="2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Подкармливать зверей и птиц зимой.</a:t>
            </a:r>
            <a:endParaRPr lang="ru-RU" sz="2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меру брать дары природы.</a:t>
            </a:r>
            <a:endParaRPr lang="ru-RU" sz="2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Учиться наблюдать в природе.</a:t>
            </a:r>
            <a:endParaRPr lang="ru-RU" sz="2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Учиться слушать голоса природы.</a:t>
            </a:r>
            <a:endParaRPr lang="ru-RU" sz="2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LCH01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339827" y="142852"/>
            <a:ext cx="4661329" cy="6215106"/>
          </a:xfrm>
          <a:prstGeom prst="rect">
            <a:avLst/>
          </a:prstGeom>
          <a:noFill/>
          <a:ln/>
        </p:spPr>
      </p:pic>
      <p:pic>
        <p:nvPicPr>
          <p:cNvPr id="7170" name="Picture 2" descr="F:\+город БЕЛОКУРИХА\+Достопримечательности Белокурихи\Церковка\120746850_RRSR_RRSRRRRR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4281" y="142852"/>
            <a:ext cx="4137485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8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1571612"/>
            <a:ext cx="8229600" cy="1285883"/>
          </a:xfrm>
        </p:spPr>
        <p:txBody>
          <a:bodyPr>
            <a:normAutofit/>
          </a:bodyPr>
          <a:lstStyle/>
          <a:p>
            <a:endParaRPr lang="ru-RU" sz="40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13446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Picture 2" descr="F:\+город БЕЛОКУРИХА\+Достопримечательности Белокурихи\Церковка\gallery_promo2078885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8744010" cy="485778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674694" y="1052736"/>
            <a:ext cx="7794612" cy="32580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 rtl="0">
              <a:buNone/>
            </a:pPr>
            <a:endParaRPr lang="ru-RU" sz="3600" b="1" kern="10" spc="0" dirty="0">
              <a:ln w="15875">
                <a:solidFill>
                  <a:srgbClr val="1F497D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29783" dir="1514402" algn="ctr" rotWithShape="0">
                  <a:srgbClr val="D8D8D8">
                    <a:alpha val="74998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27048" y="5572140"/>
            <a:ext cx="7573976" cy="78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C:\Users\User\Desktop\Занятие по внеурочной\2. планета земл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14290"/>
            <a:ext cx="6929486" cy="62827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188129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Занятие по внеурочной\3. img2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29684" cy="632226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2000">
              <a:srgbClr val="03D4A8">
                <a:alpha val="0"/>
              </a:srgb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F:\ШАБЛОНЫ\+КАРТИНКИ ПРЕЗЕНТАЦИЙ\для презентаций\640x480_les-step-na-perednem-pla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77309" cy="635798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674694" y="1052736"/>
            <a:ext cx="7794612" cy="32580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 rtl="0">
              <a:buNone/>
            </a:pPr>
            <a:endParaRPr lang="ru-RU" sz="3600" b="1" kern="10" spc="0" dirty="0">
              <a:ln w="15875">
                <a:solidFill>
                  <a:srgbClr val="1F497D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29783" dir="1514402" algn="ctr" rotWithShape="0">
                  <a:srgbClr val="D8D8D8">
                    <a:alpha val="74998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27048" y="5572140"/>
            <a:ext cx="7573976" cy="78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3500438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Picture 2" descr="C:\Users\User\Desktop\Занятие по внеурочной\5. не шумивлесу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28604"/>
            <a:ext cx="8001056" cy="60007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188129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75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C:\Users\User\Desktop\Занятие по внеурочной\6. солове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643050"/>
            <a:ext cx="6395663" cy="426273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71868" y="714356"/>
            <a:ext cx="3929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Соловей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Users\Татьяна\Desktop\Самообразование Красная Книга\Правила поведения в природе\im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674694" y="1052736"/>
            <a:ext cx="7794612" cy="32580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 rtl="0">
              <a:buNone/>
            </a:pPr>
            <a:endParaRPr lang="ru-RU" sz="3600" b="1" kern="10" spc="0" dirty="0">
              <a:ln w="15875">
                <a:solidFill>
                  <a:srgbClr val="1F497D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29783" dir="1514402" algn="ctr" rotWithShape="0">
                  <a:srgbClr val="D8D8D8">
                    <a:alpha val="74998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27048" y="5572140"/>
            <a:ext cx="7573976" cy="78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3500438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" name="Picture 2" descr="C:\Users\User\Desktop\Занятие по внеурочной\7. не разжигай костр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714356"/>
            <a:ext cx="8261415" cy="55007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188129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076749" cy="6858000"/>
          </a:xfrm>
          <a:prstGeom prst="rect">
            <a:avLst/>
          </a:prstGeom>
          <a:noFill/>
          <a:ln w="57150">
            <a:solidFill>
              <a:srgbClr val="F0F006"/>
            </a:solidFill>
          </a:ln>
        </p:spPr>
      </p:pic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Не губи растения и животных в природе</a:t>
            </a:r>
          </a:p>
        </p:txBody>
      </p:sp>
      <p:pic>
        <p:nvPicPr>
          <p:cNvPr id="4" name="Picture 2" descr="C:\Users\User\Desktop\Занятие по внеурочной\9. не губите растения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421980" cy="37147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158</Words>
  <Application>Microsoft Office PowerPoint</Application>
  <PresentationFormat>Экран (4:3)</PresentationFormat>
  <Paragraphs>25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Arial Black</vt:lpstr>
      <vt:lpstr>Calibri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 губи растения и животных в природе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Памятка для взрослых и детей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по внеурочной деятельности  «Юный эколог» «Правила поведения в природе»</dc:title>
  <dc:creator>User</dc:creator>
  <cp:lastModifiedBy>Ольга Казанцева</cp:lastModifiedBy>
  <cp:revision>17</cp:revision>
  <dcterms:created xsi:type="dcterms:W3CDTF">2021-09-28T06:35:30Z</dcterms:created>
  <dcterms:modified xsi:type="dcterms:W3CDTF">2021-09-29T02:25:59Z</dcterms:modified>
</cp:coreProperties>
</file>