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7"/>
  </p:notesMasterIdLst>
  <p:sldIdLst>
    <p:sldId id="256" r:id="rId2"/>
    <p:sldId id="294" r:id="rId3"/>
    <p:sldId id="301" r:id="rId4"/>
    <p:sldId id="300" r:id="rId5"/>
    <p:sldId id="295" r:id="rId6"/>
    <p:sldId id="262" r:id="rId7"/>
    <p:sldId id="275" r:id="rId8"/>
    <p:sldId id="282" r:id="rId9"/>
    <p:sldId id="288" r:id="rId10"/>
    <p:sldId id="296" r:id="rId11"/>
    <p:sldId id="297" r:id="rId12"/>
    <p:sldId id="258" r:id="rId13"/>
    <p:sldId id="285" r:id="rId14"/>
    <p:sldId id="266" r:id="rId15"/>
    <p:sldId id="283" r:id="rId16"/>
    <p:sldId id="298" r:id="rId17"/>
    <p:sldId id="274" r:id="rId18"/>
    <p:sldId id="281" r:id="rId19"/>
    <p:sldId id="273" r:id="rId20"/>
    <p:sldId id="278" r:id="rId21"/>
    <p:sldId id="292" r:id="rId22"/>
    <p:sldId id="293" r:id="rId23"/>
    <p:sldId id="299" r:id="rId24"/>
    <p:sldId id="302" r:id="rId25"/>
    <p:sldId id="28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1D78"/>
    <a:srgbClr val="800080"/>
    <a:srgbClr val="26D808"/>
    <a:srgbClr val="FF7B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A6AA3C-CA7C-4E11-9F36-6AC639D77EF3}" type="datetimeFigureOut">
              <a:rPr lang="ru-RU" smtClean="0"/>
              <a:pPr/>
              <a:t>30.06.2021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BDFE7-CAA7-449A-9797-7688F81103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BDFE7-CAA7-449A-9797-7688F811033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B975-BE1A-4678-8E20-A918CDEEF2A5}" type="datetimeFigureOut">
              <a:rPr lang="ru-RU" smtClean="0"/>
              <a:pPr/>
              <a:t>30.06.2021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ABCC-D027-4D8D-B003-BE75AAB746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cover/>
    <p:sndAc>
      <p:stSnd>
        <p:snd r:embed="rId1" name="TOON15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B975-BE1A-4678-8E20-A918CDEEF2A5}" type="datetimeFigureOut">
              <a:rPr lang="ru-RU" smtClean="0"/>
              <a:pPr/>
              <a:t>30.06.2021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ABCC-D027-4D8D-B003-BE75AAB746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  <p:sndAc>
      <p:stSnd>
        <p:snd r:embed="rId1" name="TOON15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B975-BE1A-4678-8E20-A918CDEEF2A5}" type="datetimeFigureOut">
              <a:rPr lang="ru-RU" smtClean="0"/>
              <a:pPr/>
              <a:t>30.06.2021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ABCC-D027-4D8D-B003-BE75AAB746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  <p:sndAc>
      <p:stSnd>
        <p:snd r:embed="rId1" name="TOON15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B975-BE1A-4678-8E20-A918CDEEF2A5}" type="datetimeFigureOut">
              <a:rPr lang="ru-RU" smtClean="0"/>
              <a:pPr/>
              <a:t>30.06.2021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ABCC-D027-4D8D-B003-BE75AAB746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  <p:sndAc>
      <p:stSnd>
        <p:snd r:embed="rId1" name="TOON15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B975-BE1A-4678-8E20-A918CDEEF2A5}" type="datetimeFigureOut">
              <a:rPr lang="ru-RU" smtClean="0"/>
              <a:pPr/>
              <a:t>30.06.2021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ABCC-D027-4D8D-B003-BE75AAB746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cover/>
    <p:sndAc>
      <p:stSnd>
        <p:snd r:embed="rId1" name="TOON15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B975-BE1A-4678-8E20-A918CDEEF2A5}" type="datetimeFigureOut">
              <a:rPr lang="ru-RU" smtClean="0"/>
              <a:pPr/>
              <a:t>30.06.2021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ABCC-D027-4D8D-B003-BE75AAB746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  <p:sndAc>
      <p:stSnd>
        <p:snd r:embed="rId1" name="TOON15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B975-BE1A-4678-8E20-A918CDEEF2A5}" type="datetimeFigureOut">
              <a:rPr lang="ru-RU" smtClean="0"/>
              <a:pPr/>
              <a:t>30.06.2021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ABCC-D027-4D8D-B003-BE75AAB746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  <p:sndAc>
      <p:stSnd>
        <p:snd r:embed="rId1" name="TOON15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B975-BE1A-4678-8E20-A918CDEEF2A5}" type="datetimeFigureOut">
              <a:rPr lang="ru-RU" smtClean="0"/>
              <a:pPr/>
              <a:t>30.06.2021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ABCC-D027-4D8D-B003-BE75AAB746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  <p:sndAc>
      <p:stSnd>
        <p:snd r:embed="rId1" name="TOON15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B975-BE1A-4678-8E20-A918CDEEF2A5}" type="datetimeFigureOut">
              <a:rPr lang="ru-RU" smtClean="0"/>
              <a:pPr/>
              <a:t>30.06.2021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ABCC-D027-4D8D-B003-BE75AAB746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cover/>
    <p:sndAc>
      <p:stSnd>
        <p:snd r:embed="rId1" name="TOON15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B975-BE1A-4678-8E20-A918CDEEF2A5}" type="datetimeFigureOut">
              <a:rPr lang="ru-RU" smtClean="0"/>
              <a:pPr/>
              <a:t>30.06.2021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ABCC-D027-4D8D-B003-BE75AAB746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  <p:sndAc>
      <p:stSnd>
        <p:snd r:embed="rId1" name="TOON15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B975-BE1A-4678-8E20-A918CDEEF2A5}" type="datetimeFigureOut">
              <a:rPr lang="ru-RU" smtClean="0"/>
              <a:pPr/>
              <a:t>30.06.2021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0ABCC-D027-4D8D-B003-BE75AAB746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  <p:transition spd="slow">
    <p:cover/>
    <p:sndAc>
      <p:stSnd>
        <p:snd r:embed="rId1" name="TOON15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FE4B975-BE1A-4678-8E20-A918CDEEF2A5}" type="datetimeFigureOut">
              <a:rPr lang="ru-RU" smtClean="0"/>
              <a:pPr/>
              <a:t>30.06.2021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770ABCC-D027-4D8D-B003-BE75AAB746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cover/>
    <p:sndAc>
      <p:stSnd>
        <p:snd r:embed="rId13" name="TOON15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1643042" y="1500174"/>
            <a:ext cx="6572296" cy="1846659"/>
          </a:xfrm>
          <a:prstGeom prst="rect">
            <a:avLst/>
          </a:prstGeom>
          <a:noFill/>
          <a:scene3d>
            <a:camera prst="orthographicFront"/>
            <a:lightRig rig="flat" dir="t">
              <a:rot lat="0" lon="0" rev="18900000"/>
            </a:lightRig>
          </a:scene3d>
          <a:sp3d>
            <a:bevelT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Mongolian Baiti" pitchFamily="66" charset="0"/>
              </a:rPr>
              <a:t>Игра викторина</a:t>
            </a:r>
          </a:p>
          <a:p>
            <a:pPr algn="ctr"/>
            <a:r>
              <a:rPr lang="ru-RU" sz="6000" b="1" dirty="0">
                <a:ln w="12700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Mongolian Baiti" pitchFamily="66" charset="0"/>
              </a:rPr>
              <a:t>Где логика?</a:t>
            </a:r>
          </a:p>
        </p:txBody>
      </p:sp>
    </p:spTree>
    <p:extLst>
      <p:ext uri="{BB962C8B-B14F-4D97-AF65-F5344CB8AC3E}">
        <p14:creationId xmlns:p14="http://schemas.microsoft.com/office/powerpoint/2010/main" val="3557862126"/>
      </p:ext>
    </p:extLst>
  </p:cSld>
  <p:clrMapOvr>
    <a:masterClrMapping/>
  </p:clrMapOvr>
  <p:transition spd="slow">
    <p:cover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4440564"/>
          </a:xfrm>
        </p:spPr>
        <p:txBody>
          <a:bodyPr>
            <a:normAutofit/>
          </a:bodyPr>
          <a:lstStyle/>
          <a:p>
            <a:r>
              <a:rPr lang="ru-RU" sz="60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Музыкальная пауза</a:t>
            </a:r>
          </a:p>
        </p:txBody>
      </p:sp>
    </p:spTree>
  </p:cSld>
  <p:clrMapOvr>
    <a:masterClrMapping/>
  </p:clrMapOvr>
  <p:transition spd="slow">
    <p:cover/>
    <p:sndAc>
      <p:stSnd>
        <p:snd r:embed="rId2" name="drumroll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4440564"/>
          </a:xfrm>
        </p:spPr>
        <p:txBody>
          <a:bodyPr>
            <a:normAutofit/>
          </a:bodyPr>
          <a:lstStyle/>
          <a:p>
            <a:r>
              <a:rPr lang="ru-RU" dirty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  <a:t>                       3 раунд </a:t>
            </a:r>
            <a:r>
              <a:rPr lang="ru-RU" sz="6000" dirty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  <a:t>Правильно сосчитай                  </a:t>
            </a:r>
          </a:p>
        </p:txBody>
      </p:sp>
    </p:spTree>
  </p:cSld>
  <p:clrMapOvr>
    <a:masterClrMapping/>
  </p:clrMapOvr>
  <p:transition spd="slow">
    <p:cover/>
    <p:sndAc>
      <p:stSnd>
        <p:snd r:embed="rId2" name="drumroll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303748" y="15161"/>
            <a:ext cx="52254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/>
                <a:solidFill>
                  <a:schemeClr val="accent3"/>
                </a:solidFill>
                <a:effectLst/>
              </a:rPr>
              <a:t>Сколько мячей? </a:t>
            </a:r>
          </a:p>
        </p:txBody>
      </p:sp>
      <p:pic>
        <p:nvPicPr>
          <p:cNvPr id="2050" name="Picture 2" descr="D:\мои документы\рисунки\нов картинки и аниме\multyashki-666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764704"/>
            <a:ext cx="270030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7-конечная звезда 8"/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>
            <a:hlinkClick r:id="" action="ppaction://hlinkshowjump?jump=nextslide"/>
          </p:cNvPr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909782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2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572477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5</a:t>
            </a:r>
          </a:p>
        </p:txBody>
      </p:sp>
      <p:sp>
        <p:nvSpPr>
          <p:cNvPr id="15" name="Прямоугольник 14">
            <a:hlinkClick r:id="" action="ppaction://hlinkshowjump?jump=nextslide"/>
          </p:cNvPr>
          <p:cNvSpPr/>
          <p:nvPr/>
        </p:nvSpPr>
        <p:spPr>
          <a:xfrm>
            <a:off x="7308304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999782847"/>
      </p:ext>
    </p:extLst>
  </p:cSld>
  <p:clrMapOvr>
    <a:masterClrMapping/>
  </p:clrMapOvr>
  <p:transition spd="slow">
    <p:cover/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87494" y="40918"/>
            <a:ext cx="78579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/>
                <a:solidFill>
                  <a:schemeClr val="accent3"/>
                </a:solidFill>
                <a:effectLst/>
              </a:rPr>
              <a:t>Сколько ног у </a:t>
            </a:r>
            <a:r>
              <a:rPr lang="ru-RU" sz="5400" b="1" dirty="0">
                <a:ln/>
                <a:solidFill>
                  <a:schemeClr val="accent3"/>
                </a:solidFill>
              </a:rPr>
              <a:t>принцесс</a:t>
            </a:r>
            <a:r>
              <a:rPr lang="ru-RU" sz="5400" b="1" cap="none" spc="0" dirty="0">
                <a:ln/>
                <a:solidFill>
                  <a:schemeClr val="accent3"/>
                </a:solidFill>
                <a:effectLst/>
              </a:rPr>
              <a:t>? </a:t>
            </a:r>
          </a:p>
        </p:txBody>
      </p:sp>
      <p:sp>
        <p:nvSpPr>
          <p:cNvPr id="9" name="7-конечная звезда 8">
            <a:hlinkClick r:id="" action="ppaction://hlinkshowjump?jump=nextslide"/>
          </p:cNvPr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58110" y="4685945"/>
            <a:ext cx="119135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11</a:t>
            </a:r>
            <a:endParaRPr lang="ru-RU" sz="8800" b="1" cap="none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2" name="Прямоугольник 11">
            <a:hlinkClick r:id="" action="ppaction://hlinkshowjump?jump=nextslide"/>
          </p:cNvPr>
          <p:cNvSpPr/>
          <p:nvPr/>
        </p:nvSpPr>
        <p:spPr>
          <a:xfrm>
            <a:off x="4320805" y="4685945"/>
            <a:ext cx="119135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10</a:t>
            </a:r>
            <a:endParaRPr lang="ru-RU" sz="8800" b="1" cap="none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500826" y="4685945"/>
            <a:ext cx="250033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12</a:t>
            </a:r>
            <a:endParaRPr lang="ru-RU" sz="8800" b="1" cap="none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42" name="Picture 2" descr="D:\мои документы\рисунки\анимации и картинки\disney_37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9482" y="964248"/>
            <a:ext cx="6226083" cy="3616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4279221"/>
      </p:ext>
    </p:extLst>
  </p:cSld>
  <p:clrMapOvr>
    <a:masterClrMapping/>
  </p:clrMapOvr>
  <p:transition spd="slow">
    <p:cover/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25454" y="1800111"/>
            <a:ext cx="78726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/>
                <a:solidFill>
                  <a:schemeClr val="accent3"/>
                </a:solidFill>
                <a:effectLst/>
              </a:rPr>
              <a:t>Какое число меньше на 1 числа 6,</a:t>
            </a:r>
          </a:p>
          <a:p>
            <a:pPr algn="ctr"/>
            <a:r>
              <a:rPr lang="kk-KZ" sz="4000" b="1" dirty="0">
                <a:ln/>
                <a:solidFill>
                  <a:schemeClr val="accent3"/>
                </a:solidFill>
              </a:rPr>
              <a:t>но больше на 1 числа 4?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>
            <a:hlinkClick r:id="" action="ppaction://hlinkshowjump?jump=nextslide"/>
          </p:cNvPr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909782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3</a:t>
            </a:r>
          </a:p>
        </p:txBody>
      </p:sp>
      <p:sp>
        <p:nvSpPr>
          <p:cNvPr id="12" name="Прямоугольник 11">
            <a:hlinkClick r:id="" action="ppaction://hlinkshowjump?jump=nextslide"/>
          </p:cNvPr>
          <p:cNvSpPr/>
          <p:nvPr/>
        </p:nvSpPr>
        <p:spPr>
          <a:xfrm>
            <a:off x="4572477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5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308304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744671445"/>
      </p:ext>
    </p:extLst>
  </p:cSld>
  <p:clrMapOvr>
    <a:masterClrMapping/>
  </p:clrMapOvr>
  <p:transition spd="slow">
    <p:cover/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25454" y="1800111"/>
            <a:ext cx="78726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/>
                <a:solidFill>
                  <a:schemeClr val="accent3"/>
                </a:solidFill>
                <a:effectLst/>
              </a:rPr>
              <a:t>Какое число меньше на 1 числа 8,</a:t>
            </a:r>
          </a:p>
          <a:p>
            <a:pPr algn="ctr"/>
            <a:r>
              <a:rPr lang="kk-KZ" sz="4000" b="1" dirty="0">
                <a:ln/>
                <a:solidFill>
                  <a:schemeClr val="accent3"/>
                </a:solidFill>
              </a:rPr>
              <a:t>но больше на 1 числа 6?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>
            <a:hlinkClick r:id="" action="ppaction://hlinkshowjump?jump=nextslide"/>
          </p:cNvPr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909782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6</a:t>
            </a:r>
          </a:p>
        </p:txBody>
      </p:sp>
      <p:sp>
        <p:nvSpPr>
          <p:cNvPr id="12" name="Прямоугольник 11">
            <a:hlinkClick r:id="" action="ppaction://hlinkshowjump?jump=nextslide"/>
          </p:cNvPr>
          <p:cNvSpPr/>
          <p:nvPr/>
        </p:nvSpPr>
        <p:spPr>
          <a:xfrm>
            <a:off x="4572477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7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308304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224790851"/>
      </p:ext>
    </p:extLst>
  </p:cSld>
  <p:clrMapOvr>
    <a:masterClrMapping/>
  </p:clrMapOvr>
  <p:transition spd="slow">
    <p:cover/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4654878"/>
          </a:xfrm>
        </p:spPr>
        <p:txBody>
          <a:bodyPr>
            <a:normAutofit/>
          </a:bodyPr>
          <a:lstStyle/>
          <a:p>
            <a:r>
              <a:rPr lang="ru-RU" dirty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  <a:t>                  4 раунд</a:t>
            </a:r>
            <a:br>
              <a:rPr lang="ru-RU" dirty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</a:br>
            <a:r>
              <a:rPr lang="ru-RU" dirty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  <a:t>     </a:t>
            </a:r>
            <a:r>
              <a:rPr lang="ru-RU" sz="6000" dirty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  <a:t>Мудрые задачки</a:t>
            </a:r>
          </a:p>
        </p:txBody>
      </p:sp>
    </p:spTree>
  </p:cSld>
  <p:clrMapOvr>
    <a:masterClrMapping/>
  </p:clrMapOvr>
  <p:transition spd="slow">
    <p:cover/>
    <p:sndAc>
      <p:stSnd>
        <p:snd r:embed="rId2" name="drumroll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183302" y="122883"/>
            <a:ext cx="324428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/>
                <a:solidFill>
                  <a:schemeClr val="accent3"/>
                </a:solidFill>
                <a:effectLst/>
              </a:rPr>
              <a:t>Чья тетрадь? </a:t>
            </a:r>
          </a:p>
        </p:txBody>
      </p:sp>
      <p:sp>
        <p:nvSpPr>
          <p:cNvPr id="9" name="7-конечная звезда 8"/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>
            <a:hlinkClick r:id="" action="ppaction://hlinkshowjump?jump=nextslide"/>
          </p:cNvPr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7" name="Picture 3" descr="D:\мои документы\рисунки\нов картинки и аниме\knigi-18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5125" y="830769"/>
            <a:ext cx="1404987" cy="1070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rot="20080377">
            <a:off x="4294958" y="863351"/>
            <a:ext cx="48603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</a:p>
        </p:txBody>
      </p:sp>
      <p:pic>
        <p:nvPicPr>
          <p:cNvPr id="6148" name="Picture 4" descr="D:\мои документы\рисунки\анимации и картинки\opr00N86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689129"/>
            <a:ext cx="1523914" cy="2539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D:\мои документы\рисунки\анимации и картинки\opr00N81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307868" y="607605"/>
            <a:ext cx="1535939" cy="2391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190918"/>
              </p:ext>
            </p:extLst>
          </p:nvPr>
        </p:nvGraphicFramePr>
        <p:xfrm>
          <a:off x="1177870" y="2999234"/>
          <a:ext cx="173794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5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75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75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75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75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7758">
                <a:tc>
                  <a:txBody>
                    <a:bodyPr/>
                    <a:lstStyle/>
                    <a:p>
                      <a:r>
                        <a:rPr lang="kk-KZ" dirty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9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-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=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6150" name="Picture 6" descr="D:\мои документы\рисунки\анимации и картинки\opr00N7T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4786" y="1452036"/>
            <a:ext cx="2019382" cy="2423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0703062"/>
              </p:ext>
            </p:extLst>
          </p:nvPr>
        </p:nvGraphicFramePr>
        <p:xfrm>
          <a:off x="4175125" y="3951025"/>
          <a:ext cx="173794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5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75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75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75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75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7758">
                <a:tc>
                  <a:txBody>
                    <a:bodyPr/>
                    <a:lstStyle/>
                    <a:p>
                      <a:r>
                        <a:rPr lang="kk-KZ" dirty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4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+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=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416303"/>
              </p:ext>
            </p:extLst>
          </p:nvPr>
        </p:nvGraphicFramePr>
        <p:xfrm>
          <a:off x="7091769" y="3228984"/>
          <a:ext cx="173794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5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75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75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75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75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7758">
                <a:tc>
                  <a:txBody>
                    <a:bodyPr/>
                    <a:lstStyle/>
                    <a:p>
                      <a:r>
                        <a:rPr lang="kk-KZ" dirty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+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=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8" name="Picture 4" descr="D:\мои документы\рисунки\анимации и картинки\opr00N86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0034" y="4923016"/>
            <a:ext cx="583444" cy="972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D:\мои документы\рисунки\анимации и картинки\opr00N7T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8434" y="4822651"/>
            <a:ext cx="893977" cy="1072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5" descr="D:\мои документы\рисунки\анимации и картинки\opr00N81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941866" y="4958178"/>
            <a:ext cx="601913" cy="937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776476"/>
      </p:ext>
    </p:extLst>
  </p:cSld>
  <p:clrMapOvr>
    <a:masterClrMapping/>
  </p:clrMapOvr>
  <p:transition spd="slow">
    <p:cover/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36756" y="122883"/>
            <a:ext cx="35373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/>
                <a:solidFill>
                  <a:schemeClr val="accent3"/>
                </a:solidFill>
                <a:effectLst/>
              </a:rPr>
              <a:t>Чья машинка? </a:t>
            </a:r>
          </a:p>
        </p:txBody>
      </p:sp>
      <p:sp>
        <p:nvSpPr>
          <p:cNvPr id="9" name="7-конечная звезда 8">
            <a:hlinkClick r:id="" action="ppaction://hlinkshowjump?jump=nextslide"/>
          </p:cNvPr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0535059"/>
              </p:ext>
            </p:extLst>
          </p:nvPr>
        </p:nvGraphicFramePr>
        <p:xfrm>
          <a:off x="1177870" y="2999234"/>
          <a:ext cx="173794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5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75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75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75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75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7758">
                <a:tc>
                  <a:txBody>
                    <a:bodyPr/>
                    <a:lstStyle/>
                    <a:p>
                      <a:r>
                        <a:rPr lang="kk-KZ" dirty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6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+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4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=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670733"/>
              </p:ext>
            </p:extLst>
          </p:nvPr>
        </p:nvGraphicFramePr>
        <p:xfrm>
          <a:off x="4175125" y="3951025"/>
          <a:ext cx="173794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5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75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75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75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75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7758">
                <a:tc>
                  <a:txBody>
                    <a:bodyPr/>
                    <a:lstStyle/>
                    <a:p>
                      <a:r>
                        <a:rPr lang="kk-KZ" dirty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8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+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=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2727007"/>
              </p:ext>
            </p:extLst>
          </p:nvPr>
        </p:nvGraphicFramePr>
        <p:xfrm>
          <a:off x="7091769" y="3228984"/>
          <a:ext cx="173794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5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75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75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75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75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7758">
                <a:tc>
                  <a:txBody>
                    <a:bodyPr/>
                    <a:lstStyle/>
                    <a:p>
                      <a:r>
                        <a:rPr lang="kk-KZ" dirty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6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-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=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7171" name="Picture 3" descr="D:\мои документы\рисунки\M5661    uhepjdbr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908719"/>
            <a:ext cx="1203743" cy="1203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071934" y="571480"/>
            <a:ext cx="100013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>
                <a:ln w="9000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</a:p>
        </p:txBody>
      </p:sp>
      <p:pic>
        <p:nvPicPr>
          <p:cNvPr id="7176" name="Picture 8" descr="D:\мои документы\рисунки\нов картинки и аниме\x_2140a7dd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1041" y="817798"/>
            <a:ext cx="1436743" cy="1999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D:\мои документы\рисунки\нов картинки и аниме\x_560a7cbb.jpg"/>
          <p:cNvPicPr>
            <a:picLocks noChangeAspect="1" noChangeArrowheads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2640" y="1988840"/>
            <a:ext cx="2042981" cy="192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9" name="Picture 11" descr="D:\мои документы\рисунки\дидактический материал по предметам\mickey-mouse-4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1136825"/>
            <a:ext cx="1473894" cy="204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1" descr="D:\мои документы\рисунки\дидактический материал по предметам\mickey-mouse-4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9815" y="4941168"/>
            <a:ext cx="851445" cy="118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9" descr="D:\мои документы\рисунки\нов картинки и аниме\x_560a7cbb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06293" y="4927323"/>
            <a:ext cx="1021491" cy="963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D:\мои документы\рисунки\нов картинки и аниме\Tom-and-Jerry-003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498172" y="5026990"/>
            <a:ext cx="680190" cy="86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6185807"/>
      </p:ext>
    </p:extLst>
  </p:cSld>
  <p:clrMapOvr>
    <a:masterClrMapping/>
  </p:clrMapOvr>
  <p:transition spd="slow">
    <p:cover/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70130" y="476672"/>
            <a:ext cx="6692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/>
                <a:solidFill>
                  <a:schemeClr val="accent3"/>
                </a:solidFill>
                <a:effectLst/>
              </a:rPr>
              <a:t>Какой знак надо поставить? </a:t>
            </a:r>
          </a:p>
        </p:txBody>
      </p:sp>
      <p:sp>
        <p:nvSpPr>
          <p:cNvPr id="9" name="7-конечная звезда 8">
            <a:hlinkClick r:id="" action="ppaction://hlinkshowjump?jump=nextslide"/>
          </p:cNvPr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864898" y="4685945"/>
            <a:ext cx="77777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&gt;</a:t>
            </a:r>
          </a:p>
        </p:txBody>
      </p:sp>
      <p:sp>
        <p:nvSpPr>
          <p:cNvPr id="12" name="Прямоугольник 11">
            <a:hlinkClick r:id="" action="ppaction://hlinkshowjump?jump=nextslide"/>
          </p:cNvPr>
          <p:cNvSpPr/>
          <p:nvPr/>
        </p:nvSpPr>
        <p:spPr>
          <a:xfrm>
            <a:off x="4527593" y="4685945"/>
            <a:ext cx="77777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&lt;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263420" y="4685945"/>
            <a:ext cx="77777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=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3995936" y="2204864"/>
            <a:ext cx="1728192" cy="108012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2" descr="D:\мои документы\рисунки\анимации и картинки\multfilm-127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1571612"/>
            <a:ext cx="2857520" cy="285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D:\мои документы\рисунки\дидактический материал по предметам\VINIPUH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00100" y="1643050"/>
            <a:ext cx="2857520" cy="2648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427185"/>
      </p:ext>
    </p:extLst>
  </p:cSld>
  <p:clrMapOvr>
    <a:masterClrMapping/>
  </p:clrMapOvr>
  <p:transition spd="slow">
    <p:cover/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583572"/>
          </a:xfrm>
          <a:scene3d>
            <a:camera prst="orthographicFront"/>
            <a:lightRig rig="threePt" dir="t"/>
          </a:scene3d>
          <a:sp3d>
            <a:bevelT prst="convex"/>
          </a:sp3d>
        </p:spPr>
        <p:txBody>
          <a:bodyPr/>
          <a:lstStyle/>
          <a:p>
            <a:r>
              <a:rPr lang="ru-RU" b="1" dirty="0">
                <a:ln w="12700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1 раунд</a:t>
            </a:r>
            <a:br>
              <a:rPr lang="ru-RU" b="1" dirty="0">
                <a:ln w="12700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6000" b="1" dirty="0">
                <a:ln w="12700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Убери лишнее</a:t>
            </a:r>
          </a:p>
        </p:txBody>
      </p:sp>
    </p:spTree>
  </p:cSld>
  <p:clrMapOvr>
    <a:masterClrMapping/>
  </p:clrMapOvr>
  <p:transition spd="slow">
    <p:cover/>
    <p:sndAc>
      <p:stSnd>
        <p:snd r:embed="rId2" name="drumroll.wav"/>
      </p:stSnd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>
            <a:hlinkClick r:id="" action="ppaction://hlinkshowjump?jump=nextslide"/>
          </p:cNvPr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70130" y="476672"/>
            <a:ext cx="6692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/>
                <a:solidFill>
                  <a:schemeClr val="accent3"/>
                </a:solidFill>
                <a:effectLst/>
              </a:rPr>
              <a:t>Какой знак надо поставить? </a:t>
            </a:r>
          </a:p>
        </p:txBody>
      </p:sp>
      <p:sp>
        <p:nvSpPr>
          <p:cNvPr id="9" name="7-конечная звезда 8"/>
          <p:cNvSpPr/>
          <p:nvPr/>
        </p:nvSpPr>
        <p:spPr>
          <a:xfrm>
            <a:off x="3857620" y="435769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" action="ppaction://hlinkshowjump?jump=nextslide"/>
          </p:cNvPr>
          <p:cNvSpPr/>
          <p:nvPr/>
        </p:nvSpPr>
        <p:spPr>
          <a:xfrm>
            <a:off x="1864898" y="4685945"/>
            <a:ext cx="77777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&gt;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000892" y="4685945"/>
            <a:ext cx="121444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&lt;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627260" y="4717914"/>
            <a:ext cx="77777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=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3995936" y="2204864"/>
            <a:ext cx="1728192" cy="108012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 descr="D:\мои документы\рисунки\нов картинки и аниме\c1070814d8e7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1146" y="1851460"/>
            <a:ext cx="2551759" cy="1786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:\мои документы\рисунки\анимации и картинки\длор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1785926"/>
            <a:ext cx="1712607" cy="2214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805485"/>
      </p:ext>
    </p:extLst>
  </p:cSld>
  <p:clrMapOvr>
    <a:masterClrMapping/>
  </p:clrMapOvr>
  <p:transition spd="slow">
    <p:cover/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53289" y="0"/>
            <a:ext cx="625889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/>
                <a:solidFill>
                  <a:schemeClr val="accent3"/>
                </a:solidFill>
                <a:effectLst/>
              </a:rPr>
              <a:t>В каком углу сидит мышь? </a:t>
            </a:r>
          </a:p>
        </p:txBody>
      </p:sp>
      <p:sp>
        <p:nvSpPr>
          <p:cNvPr id="9" name="7-конечная звезда 8"/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>
            <a:hlinkClick r:id="" action="ppaction://hlinkshowjump?jump=nextslide"/>
          </p:cNvPr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909782" y="695273"/>
            <a:ext cx="5470530" cy="352839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D:\мои документы\рисунки\анимации и картинки\ддд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785794"/>
            <a:ext cx="1133698" cy="1149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ловина рамки 2"/>
          <p:cNvSpPr/>
          <p:nvPr/>
        </p:nvSpPr>
        <p:spPr>
          <a:xfrm rot="5400000">
            <a:off x="1786957" y="5071035"/>
            <a:ext cx="862018" cy="864096"/>
          </a:xfrm>
          <a:prstGeom prst="halfFrame">
            <a:avLst>
              <a:gd name="adj1" fmla="val 31544"/>
              <a:gd name="adj2" fmla="val 3333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Половина рамки 11"/>
          <p:cNvSpPr/>
          <p:nvPr/>
        </p:nvSpPr>
        <p:spPr>
          <a:xfrm rot="10800000">
            <a:off x="4645047" y="5085184"/>
            <a:ext cx="862018" cy="864096"/>
          </a:xfrm>
          <a:prstGeom prst="halfFrame">
            <a:avLst>
              <a:gd name="adj1" fmla="val 31544"/>
              <a:gd name="adj2" fmla="val 3333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оловина рамки 12">
            <a:hlinkClick r:id="" action="ppaction://hlinkshowjump?jump=nextslide"/>
          </p:cNvPr>
          <p:cNvSpPr/>
          <p:nvPr/>
        </p:nvSpPr>
        <p:spPr>
          <a:xfrm rot="16200000">
            <a:off x="7501997" y="4999597"/>
            <a:ext cx="862018" cy="864096"/>
          </a:xfrm>
          <a:prstGeom prst="halfFrame">
            <a:avLst>
              <a:gd name="adj1" fmla="val 31544"/>
              <a:gd name="adj2" fmla="val 3333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145224"/>
      </p:ext>
    </p:extLst>
  </p:cSld>
  <p:clrMapOvr>
    <a:masterClrMapping/>
  </p:clrMapOvr>
  <p:transition spd="slow">
    <p:cover/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>
            <a:hlinkClick r:id="" action="ppaction://hlinkshowjump?jump=nextslide"/>
          </p:cNvPr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622005" y="0"/>
            <a:ext cx="652146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/>
                <a:solidFill>
                  <a:schemeClr val="accent3"/>
                </a:solidFill>
                <a:effectLst/>
              </a:rPr>
              <a:t>В каком углу сидит собака? </a:t>
            </a:r>
          </a:p>
        </p:txBody>
      </p:sp>
      <p:sp>
        <p:nvSpPr>
          <p:cNvPr id="9" name="7-конечная звезда 8"/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909782" y="695273"/>
            <a:ext cx="5470530" cy="352839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овина рамки 2">
            <a:hlinkClick r:id="" action="ppaction://hlinkshowjump?jump=nextslide"/>
          </p:cNvPr>
          <p:cNvSpPr/>
          <p:nvPr/>
        </p:nvSpPr>
        <p:spPr>
          <a:xfrm rot="16200000">
            <a:off x="1863271" y="4941168"/>
            <a:ext cx="862018" cy="864096"/>
          </a:xfrm>
          <a:prstGeom prst="halfFrame">
            <a:avLst>
              <a:gd name="adj1" fmla="val 31544"/>
              <a:gd name="adj2" fmla="val 3333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Половина рамки 11"/>
          <p:cNvSpPr/>
          <p:nvPr/>
        </p:nvSpPr>
        <p:spPr>
          <a:xfrm rot="10800000">
            <a:off x="4645047" y="5085184"/>
            <a:ext cx="862018" cy="864096"/>
          </a:xfrm>
          <a:prstGeom prst="halfFrame">
            <a:avLst>
              <a:gd name="adj1" fmla="val 31544"/>
              <a:gd name="adj2" fmla="val 3333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оловина рамки 12"/>
          <p:cNvSpPr/>
          <p:nvPr/>
        </p:nvSpPr>
        <p:spPr>
          <a:xfrm rot="5400000">
            <a:off x="7309343" y="4977172"/>
            <a:ext cx="862018" cy="864096"/>
          </a:xfrm>
          <a:prstGeom prst="halfFrame">
            <a:avLst>
              <a:gd name="adj1" fmla="val 31544"/>
              <a:gd name="adj2" fmla="val 3333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6" name="Picture 2" descr="D:\мои документы\рисунки\анимации и картинки\multfilm-186.gif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9782" y="2780928"/>
            <a:ext cx="1000125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984248"/>
      </p:ext>
    </p:extLst>
  </p:cSld>
  <p:clrMapOvr>
    <a:masterClrMapping/>
  </p:clrMapOvr>
  <p:transition spd="slow">
    <p:cover/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154944"/>
          </a:xfrm>
        </p:spPr>
        <p:txBody>
          <a:bodyPr>
            <a:normAutofit/>
          </a:bodyPr>
          <a:lstStyle/>
          <a:p>
            <a:r>
              <a:rPr lang="ru-RU" sz="6000" dirty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  <a:t>   Финальный раунд </a:t>
            </a:r>
            <a:br>
              <a:rPr lang="ru-RU" sz="6000" dirty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</a:br>
            <a:endParaRPr lang="ru-RU" sz="6000" dirty="0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slow" advClick="0">
    <p:cover/>
    <p:sndAc>
      <p:stSnd>
        <p:snd r:embed="rId2" name="drumroll.wav"/>
      </p:stSnd>
    </p:sndAc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Куб 2"/>
          <p:cNvSpPr/>
          <p:nvPr/>
        </p:nvSpPr>
        <p:spPr>
          <a:xfrm>
            <a:off x="2857488" y="3714752"/>
            <a:ext cx="1000132" cy="92869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857488" y="2928934"/>
            <a:ext cx="1000132" cy="92869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3857628"/>
            <a:ext cx="7858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уб 6"/>
          <p:cNvSpPr/>
          <p:nvPr/>
        </p:nvSpPr>
        <p:spPr>
          <a:xfrm>
            <a:off x="3643306" y="2928934"/>
            <a:ext cx="1000132" cy="92869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уб 7"/>
          <p:cNvSpPr/>
          <p:nvPr/>
        </p:nvSpPr>
        <p:spPr>
          <a:xfrm>
            <a:off x="4429124" y="2928934"/>
            <a:ext cx="1000132" cy="92869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уб 8"/>
          <p:cNvSpPr/>
          <p:nvPr/>
        </p:nvSpPr>
        <p:spPr>
          <a:xfrm>
            <a:off x="4429124" y="3714752"/>
            <a:ext cx="1000132" cy="857256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3714752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уб 10"/>
          <p:cNvSpPr/>
          <p:nvPr/>
        </p:nvSpPr>
        <p:spPr>
          <a:xfrm>
            <a:off x="4429124" y="2214554"/>
            <a:ext cx="1000132" cy="92869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уб 11"/>
          <p:cNvSpPr/>
          <p:nvPr/>
        </p:nvSpPr>
        <p:spPr>
          <a:xfrm>
            <a:off x="5143504" y="2214554"/>
            <a:ext cx="1000132" cy="92869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over/>
    <p:sndAc>
      <p:stSnd>
        <p:snd r:embed="rId2" name="TOON15.wav"/>
      </p:stSnd>
    </p:sndAc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0059" y="332656"/>
            <a:ext cx="613821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>
                <a:ln w="11430"/>
                <a:solidFill>
                  <a:srgbClr val="00B0F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МОЛОДЦЫ!!!</a:t>
            </a:r>
          </a:p>
        </p:txBody>
      </p:sp>
      <p:pic>
        <p:nvPicPr>
          <p:cNvPr id="11269" name="Picture 5" descr="D:\мои документы\рисунки\нов картинки и аниме\6096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484784"/>
            <a:ext cx="468052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7191686"/>
      </p:ext>
    </p:extLst>
  </p:cSld>
  <p:clrMapOvr>
    <a:masterClrMapping/>
  </p:clrMapOvr>
  <p:transition spd="slow" advClick="0">
    <p:cover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ЕДВЕД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3714752"/>
            <a:ext cx="3643338" cy="2500330"/>
          </a:xfrm>
          <a:prstGeom prst="rect">
            <a:avLst/>
          </a:prstGeom>
        </p:spPr>
      </p:pic>
      <p:pic>
        <p:nvPicPr>
          <p:cNvPr id="3" name="Рисунок 2" descr="РОЗЫ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29256" y="642918"/>
            <a:ext cx="2857520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ТОРТ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42976" y="500042"/>
            <a:ext cx="3571900" cy="2828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ШАР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86314" y="3643314"/>
            <a:ext cx="3924221" cy="28037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over/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68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57291" y="357166"/>
            <a:ext cx="3643338" cy="2428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k2dhvbswfev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14942" y="3429000"/>
            <a:ext cx="3571900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20a12b3f495f4c872b2b108acea7b37f_X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86380" y="428604"/>
            <a:ext cx="3357586" cy="24572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i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500166" y="3357562"/>
            <a:ext cx="3500462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over/>
    <p:sndAc>
      <p:stSnd>
        <p:snd r:embed="rId3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7498080" cy="6429420"/>
          </a:xfrm>
        </p:spPr>
        <p:txBody>
          <a:bodyPr>
            <a:normAutofit/>
          </a:bodyPr>
          <a:lstStyle/>
          <a:p>
            <a:r>
              <a:rPr lang="ru-RU" dirty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  <a:t>                     2 раунд</a:t>
            </a:r>
            <a:br>
              <a:rPr lang="ru-RU" dirty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</a:br>
            <a:r>
              <a:rPr lang="ru-RU" dirty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  <a:t>    </a:t>
            </a:r>
            <a:r>
              <a:rPr lang="ru-RU" sz="6000" dirty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  <a:t>Потерянное звено</a:t>
            </a:r>
            <a:br>
              <a:rPr lang="ru-RU" sz="6700" dirty="0">
                <a:ln>
                  <a:solidFill>
                    <a:srgbClr val="00B0F0"/>
                  </a:solidFill>
                </a:ln>
                <a:solidFill>
                  <a:srgbClr val="00B0F0"/>
                </a:solidFill>
              </a:rPr>
            </a:br>
            <a:endParaRPr lang="ru-RU" sz="6700" dirty="0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slow">
    <p:cover/>
    <p:sndAc>
      <p:stSnd>
        <p:snd r:embed="rId2" name="drumroll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79000" y="476672"/>
            <a:ext cx="627498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/>
                <a:solidFill>
                  <a:schemeClr val="accent3"/>
                </a:solidFill>
                <a:effectLst/>
              </a:rPr>
              <a:t>Какой фигуры не хватает? </a:t>
            </a:r>
          </a:p>
        </p:txBody>
      </p:sp>
      <p:sp>
        <p:nvSpPr>
          <p:cNvPr id="9" name="7-конечная звезда 8"/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>
            <a:hlinkClick r:id="" action="ppaction://hlinkshowjump?jump=nextslide"/>
          </p:cNvPr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475094"/>
              </p:ext>
            </p:extLst>
          </p:nvPr>
        </p:nvGraphicFramePr>
        <p:xfrm>
          <a:off x="3193513" y="1412776"/>
          <a:ext cx="3736485" cy="275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54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54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54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173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7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7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Овал 2"/>
          <p:cNvSpPr/>
          <p:nvPr/>
        </p:nvSpPr>
        <p:spPr>
          <a:xfrm>
            <a:off x="3563888" y="1628800"/>
            <a:ext cx="576064" cy="57606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002916" y="2492896"/>
            <a:ext cx="576064" cy="57606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878203" y="1700808"/>
            <a:ext cx="447607" cy="432048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3628116" y="2636912"/>
            <a:ext cx="447607" cy="432048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773724" y="3429000"/>
            <a:ext cx="576064" cy="57606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002916" y="1628800"/>
            <a:ext cx="513300" cy="504056"/>
          </a:xfrm>
          <a:prstGeom prst="rect">
            <a:avLst/>
          </a:prstGeom>
          <a:solidFill>
            <a:srgbClr val="26D80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845356" y="2492896"/>
            <a:ext cx="513300" cy="504056"/>
          </a:xfrm>
          <a:prstGeom prst="rect">
            <a:avLst/>
          </a:prstGeom>
          <a:solidFill>
            <a:srgbClr val="26D80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563888" y="3474342"/>
            <a:ext cx="513300" cy="504056"/>
          </a:xfrm>
          <a:prstGeom prst="rect">
            <a:avLst/>
          </a:prstGeom>
          <a:solidFill>
            <a:srgbClr val="26D80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100964" y="3209200"/>
            <a:ext cx="47801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000" b="1" cap="all" spc="0" dirty="0">
                <a:ln/>
                <a:solidFill>
                  <a:sysClr val="windowText" lastClr="0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?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047098" y="5157192"/>
            <a:ext cx="513300" cy="504056"/>
          </a:xfrm>
          <a:prstGeom prst="rect">
            <a:avLst/>
          </a:prstGeom>
          <a:solidFill>
            <a:srgbClr val="26D80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4782592" y="5121188"/>
            <a:ext cx="576064" cy="57606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>
            <a:hlinkClick r:id="" action="ppaction://hlinkshowjump?jump=nextslide"/>
          </p:cNvPr>
          <p:cNvSpPr/>
          <p:nvPr/>
        </p:nvSpPr>
        <p:spPr>
          <a:xfrm>
            <a:off x="7556838" y="5157192"/>
            <a:ext cx="447607" cy="432048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535084"/>
      </p:ext>
    </p:extLst>
  </p:cSld>
  <p:clrMapOvr>
    <a:masterClrMapping/>
  </p:clrMapOvr>
  <p:transition spd="slow">
    <p:cover/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964533" y="476672"/>
            <a:ext cx="59039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/>
                <a:solidFill>
                  <a:schemeClr val="accent3"/>
                </a:solidFill>
                <a:effectLst/>
              </a:rPr>
              <a:t>Какой ягоды не хватает? </a:t>
            </a:r>
          </a:p>
        </p:txBody>
      </p:sp>
      <p:sp>
        <p:nvSpPr>
          <p:cNvPr id="9" name="7-конечная звезда 8">
            <a:hlinkClick r:id="" action="ppaction://hlinkshowjump?jump=nextslide"/>
          </p:cNvPr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038298"/>
              </p:ext>
            </p:extLst>
          </p:nvPr>
        </p:nvGraphicFramePr>
        <p:xfrm>
          <a:off x="3193513" y="1184558"/>
          <a:ext cx="3736485" cy="3036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54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54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54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121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217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217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4822748" y="2195898"/>
            <a:ext cx="47801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000" b="1" cap="all" spc="0" dirty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?</a:t>
            </a:r>
          </a:p>
        </p:txBody>
      </p:sp>
      <p:pic>
        <p:nvPicPr>
          <p:cNvPr id="15362" name="Picture 2" descr="D:\мои документы\рисунки\115911.jpg"/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33564" y="1184558"/>
            <a:ext cx="936104" cy="1044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D:\мои документы\рисунки\115911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93704" y="4886841"/>
            <a:ext cx="936104" cy="1044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D:\мои документы\рисунки\115911.jpg"/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53844" y="3203756"/>
            <a:ext cx="936104" cy="1044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D:\мои документы\рисунки\ezevika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0489" y="1184558"/>
            <a:ext cx="1133646" cy="1133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D:\мои документы\рисунки\ezevika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5073" y="2163611"/>
            <a:ext cx="1133646" cy="1133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D:\мои документы\рисунки\ezevika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9054" y="3218692"/>
            <a:ext cx="1133646" cy="1133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D:\мои документы\рисунки\ezevika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9533" y="4893546"/>
            <a:ext cx="1133646" cy="1133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D:\мои документы\рисунки\анимации и картинки\Frukti16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4104" y="1183991"/>
            <a:ext cx="1134213" cy="113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5" descr="D:\мои документы\рисунки\анимации и картинки\Frukti16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4558" y="2176344"/>
            <a:ext cx="1120913" cy="112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5" descr="D:\мои документы\рисунки\анимации и картинки\Frukti16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3622" y="3188251"/>
            <a:ext cx="1164087" cy="116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5" descr="D:\мои документы\рисунки\анимации и картинки\Frukti16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0520" y="4857141"/>
            <a:ext cx="1206455" cy="1206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647613"/>
      </p:ext>
    </p:extLst>
  </p:cSld>
  <p:clrMapOvr>
    <a:masterClrMapping/>
  </p:clrMapOvr>
  <p:transition spd="slow">
    <p:cover/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>
            <a:hlinkClick r:id="" action="ppaction://hlinkshowjump?jump=nextslide"/>
          </p:cNvPr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18316" y="476672"/>
            <a:ext cx="639636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/>
                <a:solidFill>
                  <a:schemeClr val="accent3"/>
                </a:solidFill>
                <a:effectLst/>
              </a:rPr>
              <a:t>Сколько фигур не хватает? </a:t>
            </a:r>
          </a:p>
        </p:txBody>
      </p:sp>
      <p:sp>
        <p:nvSpPr>
          <p:cNvPr id="9" name="7-конечная звезда 8"/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Равнобедренный треугольник 1"/>
          <p:cNvSpPr/>
          <p:nvPr/>
        </p:nvSpPr>
        <p:spPr>
          <a:xfrm>
            <a:off x="4139952" y="2924944"/>
            <a:ext cx="1368152" cy="100811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3115725" y="1916832"/>
            <a:ext cx="3384376" cy="201622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 rot="19700499">
            <a:off x="2843808" y="3068960"/>
            <a:ext cx="720080" cy="720080"/>
          </a:xfrm>
          <a:prstGeom prst="rect">
            <a:avLst/>
          </a:prstGeom>
          <a:solidFill>
            <a:srgbClr val="26D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19700499">
            <a:off x="3647891" y="2590196"/>
            <a:ext cx="720080" cy="720080"/>
          </a:xfrm>
          <a:prstGeom prst="rect">
            <a:avLst/>
          </a:prstGeom>
          <a:solidFill>
            <a:srgbClr val="26D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rot="19791436">
            <a:off x="5490396" y="1552864"/>
            <a:ext cx="4956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?</a:t>
            </a:r>
          </a:p>
        </p:txBody>
      </p:sp>
      <p:sp>
        <p:nvSpPr>
          <p:cNvPr id="16" name="Прямоугольник 15">
            <a:hlinkClick r:id="" action="ppaction://hlinkshowjump?jump=nextslide"/>
          </p:cNvPr>
          <p:cNvSpPr/>
          <p:nvPr/>
        </p:nvSpPr>
        <p:spPr>
          <a:xfrm>
            <a:off x="1909782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1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572477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3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308304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60059916"/>
      </p:ext>
    </p:extLst>
  </p:cSld>
  <p:clrMapOvr>
    <a:masterClrMapping/>
  </p:clrMapOvr>
  <p:transition spd="slow">
    <p:cover/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18316" y="476672"/>
            <a:ext cx="639636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/>
                <a:solidFill>
                  <a:schemeClr val="accent3"/>
                </a:solidFill>
                <a:effectLst/>
              </a:rPr>
              <a:t>Сколько фигур не хватает? </a:t>
            </a:r>
          </a:p>
        </p:txBody>
      </p:sp>
      <p:sp>
        <p:nvSpPr>
          <p:cNvPr id="9" name="7-конечная звезда 8">
            <a:hlinkClick r:id="" action="ppaction://hlinkshowjump?jump=nextslide"/>
          </p:cNvPr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Равнобедренный треугольник 1"/>
          <p:cNvSpPr/>
          <p:nvPr/>
        </p:nvSpPr>
        <p:spPr>
          <a:xfrm>
            <a:off x="4139952" y="2924944"/>
            <a:ext cx="1368152" cy="100811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2987824" y="2888940"/>
            <a:ext cx="3888432" cy="3600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3068239" y="2085237"/>
            <a:ext cx="4956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?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09782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1</a:t>
            </a:r>
          </a:p>
        </p:txBody>
      </p:sp>
      <p:sp>
        <p:nvSpPr>
          <p:cNvPr id="17" name="Прямоугольник 16">
            <a:hlinkClick r:id="" action="ppaction://hlinkshowjump?jump=nextslide"/>
          </p:cNvPr>
          <p:cNvSpPr/>
          <p:nvPr/>
        </p:nvSpPr>
        <p:spPr>
          <a:xfrm>
            <a:off x="4572477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3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308304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2</a:t>
            </a:r>
          </a:p>
        </p:txBody>
      </p:sp>
      <p:sp>
        <p:nvSpPr>
          <p:cNvPr id="3" name="Овал 2"/>
          <p:cNvSpPr/>
          <p:nvPr/>
        </p:nvSpPr>
        <p:spPr>
          <a:xfrm>
            <a:off x="4940865" y="2327621"/>
            <a:ext cx="535650" cy="540060"/>
          </a:xfrm>
          <a:prstGeom prst="ellipse">
            <a:avLst/>
          </a:prstGeom>
          <a:solidFill>
            <a:srgbClr val="800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508104" y="2327621"/>
            <a:ext cx="535650" cy="540060"/>
          </a:xfrm>
          <a:prstGeom prst="ellipse">
            <a:avLst/>
          </a:prstGeom>
          <a:solidFill>
            <a:srgbClr val="800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097767" y="2348880"/>
            <a:ext cx="535650" cy="540060"/>
          </a:xfrm>
          <a:prstGeom prst="ellipse">
            <a:avLst/>
          </a:prstGeom>
          <a:solidFill>
            <a:srgbClr val="800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121976"/>
      </p:ext>
    </p:extLst>
  </p:cSld>
  <p:clrMapOvr>
    <a:masterClrMapping/>
  </p:clrMapOvr>
  <p:transition spd="slow">
    <p:cover/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792</TotalTime>
  <Words>182</Words>
  <Application>Microsoft Office PowerPoint</Application>
  <PresentationFormat>Экран (4:3)</PresentationFormat>
  <Paragraphs>80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2" baseType="lpstr">
      <vt:lpstr>Calibri</vt:lpstr>
      <vt:lpstr>Corbel</vt:lpstr>
      <vt:lpstr>Gill Sans MT</vt:lpstr>
      <vt:lpstr>Monotype Corsiva</vt:lpstr>
      <vt:lpstr>Verdana</vt:lpstr>
      <vt:lpstr>Wingdings 2</vt:lpstr>
      <vt:lpstr>Солнцестояние</vt:lpstr>
      <vt:lpstr>Презентация PowerPoint</vt:lpstr>
      <vt:lpstr>                        1 раунд         Убери лишнее</vt:lpstr>
      <vt:lpstr>Презентация PowerPoint</vt:lpstr>
      <vt:lpstr>Презентация PowerPoint</vt:lpstr>
      <vt:lpstr>                     2 раунд     Потерянное звено </vt:lpstr>
      <vt:lpstr>Презентация PowerPoint</vt:lpstr>
      <vt:lpstr>Презентация PowerPoint</vt:lpstr>
      <vt:lpstr>Презентация PowerPoint</vt:lpstr>
      <vt:lpstr>Презентация PowerPoint</vt:lpstr>
      <vt:lpstr>Музыкальная пауза</vt:lpstr>
      <vt:lpstr>                       3 раунд Правильно сосчитай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4 раунд      Мудрые задачки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Финальный раунд  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Natali</dc:creator>
  <cp:lastModifiedBy>Манышева Е.Д.</cp:lastModifiedBy>
  <cp:revision>94</cp:revision>
  <dcterms:created xsi:type="dcterms:W3CDTF">2012-05-08T17:23:13Z</dcterms:created>
  <dcterms:modified xsi:type="dcterms:W3CDTF">2021-06-30T10:59:23Z</dcterms:modified>
</cp:coreProperties>
</file>