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64" r:id="rId6"/>
    <p:sldId id="265" r:id="rId7"/>
    <p:sldId id="266" r:id="rId8"/>
    <p:sldId id="269" r:id="rId9"/>
    <p:sldId id="270" r:id="rId10"/>
    <p:sldId id="271" r:id="rId11"/>
    <p:sldId id="272" r:id="rId12"/>
    <p:sldId id="273" r:id="rId13"/>
    <p:sldId id="258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титул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3771"/>
            <a:ext cx="9144000" cy="6830458"/>
          </a:xfrm>
          <a:prstGeom prst="rect">
            <a:avLst/>
          </a:prstGeom>
        </p:spPr>
      </p:pic>
      <p:pic>
        <p:nvPicPr>
          <p:cNvPr id="11" name="Рисунок 10" descr="титул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абочи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12611"/>
            <a:ext cx="9144000" cy="6832778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8025"/>
            <a:ext cx="9144000" cy="6841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абочи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12611"/>
            <a:ext cx="9144000" cy="6832778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8025"/>
            <a:ext cx="9144000" cy="6841950"/>
          </a:xfrm>
          <a:prstGeom prst="rect">
            <a:avLst/>
          </a:prstGeom>
        </p:spPr>
      </p:pic>
      <p:pic>
        <p:nvPicPr>
          <p:cNvPr id="10" name="Рисунок 9" descr="й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35539"/>
            <a:ext cx="9144000" cy="6786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746EC-E44A-4B00-B8DF-2EE6498D9059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чистый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чистый.jp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35539"/>
            <a:ext cx="9144000" cy="67869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images/search?text=%D0%BA%D0%B0%D1%80%D1%82%D0%B8%D0%BD%D0%BA%D0%B8%20%D0%B3%D0%BE%D1%80%D0%BE%D0%B4%D0%BE%D0%B2%20%D0%B3%D0%B5%D1%80%D0%BE%D0%B5%D0%B2%20%D0%B2%20%D0%B2%D0%B5%D0%BB%D0%B8%D0%BA%D0%BE%D0%B9%20%D0%BE%D1%82%D0%B5%D1%87%D0%B5%D1%81%D1%82%D0%B2%D0%B5%D0%BD%D0%BD%D0%BE%D0%B9%20%D0%B2%D0%BE%D0%B9%D0%BD%D0%B5&amp;stype=image&amp;lr=131324&amp;source=wiz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9"/>
          <p:cNvSpPr txBox="1">
            <a:spLocks noGrp="1"/>
          </p:cNvSpPr>
          <p:nvPr>
            <p:ph type="ctrTitle"/>
          </p:nvPr>
        </p:nvSpPr>
        <p:spPr>
          <a:xfrm>
            <a:off x="1187624" y="1772816"/>
            <a:ext cx="7772400" cy="316835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50" normalizeH="0" baseline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«75</a:t>
            </a:r>
            <a:r>
              <a:rPr kumimoji="0" lang="ru-RU" sz="6000" b="1" i="0" u="none" strike="noStrike" kern="1200" cap="none" spc="50" normalizeH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лет со дня Великой Победы</a:t>
            </a:r>
            <a:r>
              <a:rPr kumimoji="0" lang="ru-RU" sz="6000" b="1" i="0" u="none" strike="noStrike" kern="1200" cap="none" spc="50" normalizeH="0" baseline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br>
              <a:rPr kumimoji="0" lang="ru-RU" sz="6000" b="1" i="0" u="none" strike="noStrike" kern="1200" cap="none" spc="50" normalizeH="0" baseline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6000" b="1" i="0" u="none" strike="noStrike" kern="1200" cap="none" spc="50" normalizeH="0" baseline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6000" b="1" i="0" u="none" strike="noStrike" kern="1200" cap="none" spc="50" normalizeH="0" baseline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Устный журнал</a:t>
            </a:r>
            <a:endParaRPr kumimoji="0" lang="ru-RU" sz="6000" b="1" i="0" u="none" strike="noStrike" kern="1200" cap="none" spc="50" normalizeH="0" baseline="0" noProof="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5" name="Подзаголовок 20"/>
          <p:cNvSpPr txBox="1">
            <a:spLocks noGrp="1"/>
          </p:cNvSpPr>
          <p:nvPr>
            <p:ph type="subTitle" idx="1"/>
          </p:nvPr>
        </p:nvSpPr>
        <p:spPr>
          <a:xfrm>
            <a:off x="2699792" y="4437112"/>
            <a:ext cx="5688012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   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Кубанские олимпийцы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\Рабочий стол\big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3456384" cy="4902002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396044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87208" cy="1224136"/>
          </a:xfrm>
        </p:spPr>
        <p:txBody>
          <a:bodyPr>
            <a:no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Героические образы в литературе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Admin\Рабочий стол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12068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571184" cy="5674642"/>
          </a:xfrm>
        </p:spPr>
        <p:txBody>
          <a:bodyPr numCol="2">
            <a:normAutofit/>
          </a:bodyPr>
          <a:lstStyle/>
          <a:p>
            <a:r>
              <a:rPr lang="ru-RU" sz="3100" dirty="0" smtClean="0">
                <a:solidFill>
                  <a:schemeClr val="accent4">
                    <a:lumMod val="75000"/>
                  </a:schemeClr>
                </a:solidFill>
              </a:rPr>
              <a:t>Героические поступки наших соотечественников нашли отражение в таких произведениях художественной литературы о войне, как: </a:t>
            </a:r>
            <a:r>
              <a:rPr lang="ru-RU" sz="3100" dirty="0" smtClean="0">
                <a:solidFill>
                  <a:srgbClr val="C00000"/>
                </a:solidFill>
              </a:rPr>
              <a:t>«Горячий снег» Ю. Бондарева, </a:t>
            </a:r>
            <a:r>
              <a:rPr lang="ru-RU" sz="3100" dirty="0" smtClean="0">
                <a:solidFill>
                  <a:srgbClr val="00B050"/>
                </a:solidFill>
              </a:rPr>
              <a:t>«Судьба человека» М. Шолохова, </a:t>
            </a:r>
            <a:r>
              <a:rPr lang="ru-RU" sz="3100" dirty="0" smtClean="0">
                <a:solidFill>
                  <a:srgbClr val="002060"/>
                </a:solidFill>
              </a:rPr>
              <a:t>«Атака сходу» В. Быкова,  </a:t>
            </a:r>
            <a:r>
              <a:rPr lang="ru-RU" sz="3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«Повесть о настоящем человеке» Б. Полевого, </a:t>
            </a:r>
            <a:r>
              <a:rPr lang="ru-RU" sz="3100" dirty="0" smtClean="0">
                <a:solidFill>
                  <a:srgbClr val="FF0000"/>
                </a:solidFill>
              </a:rPr>
              <a:t>«Полководец» В. Карпова,</a:t>
            </a:r>
            <a:r>
              <a:rPr lang="ru-RU" sz="31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</a:rPr>
              <a:t>«Война» И. </a:t>
            </a:r>
            <a:r>
              <a:rPr lang="ru-RU" sz="3100" dirty="0" err="1" smtClean="0">
                <a:solidFill>
                  <a:schemeClr val="accent6">
                    <a:lumMod val="75000"/>
                  </a:schemeClr>
                </a:solidFill>
              </a:rPr>
              <a:t>Стаднюка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Documents and Settings\Admin\Рабочий стол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668" y="4005064"/>
            <a:ext cx="3658772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– будущее страны!!!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Admin\Рабочий стол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3456384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19" name="Picture 3" descr="C:\Documents and Settings\Admin\Рабочий стол\i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628800"/>
            <a:ext cx="3230404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984776" cy="2448272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hlinkClick r:id="rId2"/>
              </a:rPr>
              <a:t>Изображения взяты с </a:t>
            </a:r>
            <a:r>
              <a:rPr lang="ru-RU" sz="1600" dirty="0" err="1" smtClean="0">
                <a:hlinkClick r:id="rId2"/>
              </a:rPr>
              <a:t>Яндекс.Картинки</a:t>
            </a:r>
            <a:r>
              <a:rPr lang="ru-RU" sz="1600" dirty="0" smtClean="0">
                <a:hlinkClick r:id="rId2"/>
              </a:rPr>
              <a:t/>
            </a:r>
            <a:br>
              <a:rPr lang="ru-RU" sz="1600" dirty="0" smtClean="0">
                <a:hlinkClick r:id="rId2"/>
              </a:rPr>
            </a:br>
            <a:r>
              <a:rPr lang="ru-RU" sz="1600" dirty="0" smtClean="0">
                <a:hlinkClick r:id="rId2"/>
              </a:rPr>
              <a:t/>
            </a:r>
            <a:br>
              <a:rPr lang="ru-RU" sz="1600" dirty="0" smtClean="0">
                <a:hlinkClick r:id="rId2"/>
              </a:rPr>
            </a:br>
            <a:r>
              <a:rPr lang="en-US" sz="1600" dirty="0" smtClean="0">
                <a:hlinkClick r:id="rId2"/>
              </a:rPr>
              <a:t>https</a:t>
            </a:r>
            <a:r>
              <a:rPr lang="en-US" sz="1600" dirty="0" smtClean="0">
                <a:hlinkClick r:id="rId2"/>
              </a:rPr>
              <a:t>://yandex.ru/images/search?text=%D0%BA%D0%B0%D1%80%D1%82%D0%B8%D0%BD%D0%BA%D0%B8%20%D0%B3%D0%BE%D1%80%D0%BE%D0%B4%D0%BE%D0%B2%20%D0%B3%D0%B5%D1%80%D0%BE%D0%B5%D0%B2%20%D0%B2%20%D0%B2%D0%B5%D0%BB%D0%B8%D0%BA%D0%BE%D0%B9%20%D0%BE%D1%82%D0%B5%D1%87%D0%B5%D1%81%D1%82%D0%B2%D0%B5%D0%BD%D0%BD%D0%BE%D0%B9%20%D0%B2%D0%BE%D0%B9%D0%BD%D0%B5&amp;stype=image&amp;lr=131324&amp;source=wiz</a:t>
            </a:r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Слава тебе, Россия!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204864"/>
            <a:ext cx="5976664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brest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3229198" cy="24218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1" name="Picture 3" descr="C:\Documents and Settings\Admin\Рабочий стол\volgograd-rodina-mat-zov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32657"/>
            <a:ext cx="1876077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2" name="Picture 4" descr="C:\Documents and Settings\Admin\Рабочий стол\minsk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620688"/>
            <a:ext cx="2808312" cy="231299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3" name="Picture 5" descr="C:\Documents and Settings\Admin\Рабочий стол\sevastopol-ger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356992"/>
            <a:ext cx="1905000" cy="289292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4" name="Picture 6" descr="C:\Documents and Settings\Admin\Рабочий стол\moskva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356992"/>
            <a:ext cx="352839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5" name="Picture 7" descr="C:\Documents and Settings\Admin\Рабочий стол\leningrad-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068960"/>
            <a:ext cx="2160240" cy="2331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962674"/>
          </a:xfrm>
        </p:spPr>
        <p:txBody>
          <a:bodyPr numCol="2"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Вот эти города: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Брест.</a:t>
            </a:r>
            <a:br>
              <a:rPr lang="ru-RU" dirty="0" smtClean="0"/>
            </a:br>
            <a:r>
              <a:rPr lang="ru-RU" dirty="0" smtClean="0"/>
              <a:t>2. Минск.</a:t>
            </a:r>
            <a:br>
              <a:rPr lang="ru-RU" dirty="0" smtClean="0"/>
            </a:br>
            <a:r>
              <a:rPr lang="ru-RU" dirty="0" smtClean="0"/>
              <a:t>3. Смоленск.</a:t>
            </a:r>
            <a:br>
              <a:rPr lang="ru-RU" dirty="0" smtClean="0"/>
            </a:br>
            <a:r>
              <a:rPr lang="ru-RU" dirty="0" smtClean="0"/>
              <a:t>4. Киев.</a:t>
            </a:r>
            <a:br>
              <a:rPr lang="ru-RU" dirty="0" smtClean="0"/>
            </a:br>
            <a:r>
              <a:rPr lang="ru-RU" dirty="0" smtClean="0"/>
              <a:t>5. Ленинград.</a:t>
            </a:r>
            <a:br>
              <a:rPr lang="ru-RU" dirty="0" smtClean="0"/>
            </a:br>
            <a:r>
              <a:rPr lang="ru-RU" dirty="0" smtClean="0"/>
              <a:t>6. Мурманск.</a:t>
            </a:r>
            <a:br>
              <a:rPr lang="ru-RU" dirty="0" smtClean="0"/>
            </a:br>
            <a:r>
              <a:rPr lang="ru-RU" dirty="0" smtClean="0"/>
              <a:t>7. Одесса.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8. Севастополь.</a:t>
            </a:r>
            <a:br>
              <a:rPr lang="ru-RU" dirty="0" smtClean="0"/>
            </a:br>
            <a:r>
              <a:rPr lang="ru-RU" dirty="0" smtClean="0"/>
              <a:t>9. Керчь.</a:t>
            </a:r>
            <a:br>
              <a:rPr lang="ru-RU" dirty="0" smtClean="0"/>
            </a:br>
            <a:r>
              <a:rPr lang="ru-RU" dirty="0" smtClean="0">
                <a:solidFill>
                  <a:srgbClr val="00B0F0"/>
                </a:solidFill>
              </a:rPr>
              <a:t>10. 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11. Сталинград.</a:t>
            </a:r>
            <a:br>
              <a:rPr lang="ru-RU" dirty="0" smtClean="0"/>
            </a:br>
            <a:r>
              <a:rPr lang="ru-RU" dirty="0" smtClean="0"/>
              <a:t>12. Тула.</a:t>
            </a:r>
            <a:br>
              <a:rPr lang="ru-RU" dirty="0" smtClean="0"/>
            </a:br>
            <a:r>
              <a:rPr lang="ru-RU" dirty="0" smtClean="0"/>
              <a:t>13. Москва.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Новороссийск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Admin\Рабочий стол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7776864" cy="5184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Викторина </a:t>
            </a:r>
            <a:b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?</a:t>
            </a:r>
            <a:b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              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Admin\Рабочий стол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348880"/>
            <a:ext cx="4104456" cy="387695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9626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1.Даты начала и окончания Второй Мировой Войны?</a:t>
            </a:r>
            <a:br>
              <a:rPr lang="ru-RU" sz="3200" dirty="0" smtClean="0"/>
            </a:br>
            <a:r>
              <a:rPr lang="ru-RU" sz="3200" dirty="0" smtClean="0"/>
              <a:t>2. Когда началась Великая Отечественная война? </a:t>
            </a:r>
            <a:br>
              <a:rPr lang="ru-RU" sz="3200" dirty="0" smtClean="0"/>
            </a:br>
            <a:r>
              <a:rPr lang="ru-RU" sz="3200" dirty="0" smtClean="0"/>
              <a:t>3. Чей голос прозвучал по Всесоюзному радио, оповещая о начале ВОВ?  </a:t>
            </a:r>
            <a:br>
              <a:rPr lang="ru-RU" sz="3200" dirty="0" smtClean="0"/>
            </a:br>
            <a:r>
              <a:rPr lang="ru-RU" sz="3100" dirty="0" smtClean="0"/>
              <a:t>4. Крепость-герой, одержавшая первый удар фашистских войск в ВОВ? </a:t>
            </a:r>
            <a:br>
              <a:rPr lang="ru-RU" sz="3100" dirty="0" smtClean="0"/>
            </a:br>
            <a:r>
              <a:rPr lang="ru-RU" sz="3100" dirty="0" smtClean="0"/>
              <a:t>5. Сколько дней длилась оборона Брестской крепости? </a:t>
            </a:r>
            <a:br>
              <a:rPr lang="ru-RU" sz="3100" dirty="0" smtClean="0"/>
            </a:br>
            <a:r>
              <a:rPr lang="ru-RU" sz="3100" dirty="0" smtClean="0"/>
              <a:t>6. Даты блокады Ленинграда? </a:t>
            </a:r>
            <a:br>
              <a:rPr lang="ru-RU" sz="3100" dirty="0" smtClean="0"/>
            </a:br>
            <a:r>
              <a:rPr lang="ru-RU" sz="3100" dirty="0" smtClean="0"/>
              <a:t>7. Что такое «дорога жизни»?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15200" cy="590465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9. Звук, какого прибора стал сигналом тревоги вражеских авиационных налётов? </a:t>
            </a:r>
            <a:br>
              <a:rPr lang="ru-RU" sz="2800" dirty="0" smtClean="0"/>
            </a:br>
            <a:r>
              <a:rPr lang="ru-RU" sz="2800" dirty="0" smtClean="0"/>
              <a:t>10. Зачем во время войны окна заклеивали крест, на крест бумагой или тканью? </a:t>
            </a:r>
            <a:br>
              <a:rPr lang="ru-RU" sz="2800" dirty="0" smtClean="0"/>
            </a:br>
            <a:r>
              <a:rPr lang="ru-RU" sz="2800" dirty="0" smtClean="0"/>
              <a:t>11. Какое событие является коренным </a:t>
            </a:r>
            <a:br>
              <a:rPr lang="ru-RU" sz="2800" dirty="0" smtClean="0"/>
            </a:br>
            <a:r>
              <a:rPr lang="ru-RU" sz="2800" dirty="0" smtClean="0"/>
              <a:t>переломом в ВОВ? </a:t>
            </a:r>
            <a:br>
              <a:rPr lang="ru-RU" sz="2800" dirty="0" smtClean="0"/>
            </a:br>
            <a:r>
              <a:rPr lang="ru-RU" sz="2800" dirty="0" smtClean="0"/>
              <a:t>12. Кому присвоено народом звание «Маршал Победы»? </a:t>
            </a:r>
            <a:br>
              <a:rPr lang="ru-RU" sz="2800" dirty="0" smtClean="0"/>
            </a:br>
            <a:r>
              <a:rPr lang="ru-RU" sz="2800" dirty="0" smtClean="0"/>
              <a:t>13. Высшая степень отличия, звание ВОВ? </a:t>
            </a:r>
            <a:br>
              <a:rPr lang="ru-RU" sz="2800" dirty="0" smtClean="0"/>
            </a:br>
            <a:r>
              <a:rPr lang="ru-RU" sz="2800" dirty="0" smtClean="0"/>
              <a:t>14. Дата подписания акта о безоговорочной капитуляции Фашистской Германии?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Победы Кубани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00200"/>
            <a:ext cx="777686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7056784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113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«75 лет со дня Великой Победы»  Устный журнал</vt:lpstr>
      <vt:lpstr>Слава тебе, Россия!</vt:lpstr>
      <vt:lpstr>Слайд 3</vt:lpstr>
      <vt:lpstr>Вот эти города: 1. Брест. 2. Минск. 3. Смоленск. 4. Киев. 5. Ленинград. 6. Мурманск. 7. Одесса.  8. Севастополь. 9. Керчь. 10. ?  11. Сталинград. 12. Тула. 13. Москва. </vt:lpstr>
      <vt:lpstr>Новороссийск</vt:lpstr>
      <vt:lpstr> Викторина  ?                             </vt:lpstr>
      <vt:lpstr> 1.Даты начала и окончания Второй Мировой Войны? 2. Когда началась Великая Отечественная война?  3. Чей голос прозвучал по Всесоюзному радио, оповещая о начале ВОВ?   4. Крепость-герой, одержавшая первый удар фашистских войск в ВОВ?  5. Сколько дней длилась оборона Брестской крепости?  6. Даты блокады Ленинграда?  7. Что такое «дорога жизни»?  </vt:lpstr>
      <vt:lpstr>9. Звук, какого прибора стал сигналом тревоги вражеских авиационных налётов?  10. Зачем во время войны окна заклеивали крест, на крест бумагой или тканью?  11. Какое событие является коренным  переломом в ВОВ?  12. Кому присвоено народом звание «Маршал Победы»?  13. Высшая степень отличия, звание ВОВ?  14. Дата подписания акта о безоговорочной капитуляции Фашистской Германии? </vt:lpstr>
      <vt:lpstr>Победы Кубани</vt:lpstr>
      <vt:lpstr>Кубанские олимпийцы</vt:lpstr>
      <vt:lpstr>Героические образы в литературе</vt:lpstr>
      <vt:lpstr>Героические поступки наших соотечественников нашли отражение в таких произведениях художественной литературы о войне, как: «Горячий снег» Ю. Бондарева, «Судьба человека» М. Шолохова, «Атака сходу» В. Быкова,  «Повесть о настоящем человеке» Б. Полевого, «Полководец» В. Карпова, «Война» И. Стаднюка.  </vt:lpstr>
      <vt:lpstr>Мы – будущее страны!!!</vt:lpstr>
      <vt:lpstr>Изображения взяты с Яндекс.Картинки  https://yandex.ru/images/search?text=%D0%BA%D0%B0%D1%80%D1%82%D0%B8%D0%BD%D0%BA%D0%B8%20%D0%B3%D0%BE%D1%80%D0%BE%D0%B4%D0%BE%D0%B2%20%D0%B3%D0%B5%D1%80%D0%BE%D0%B5%D0%B2%20%D0%B2%20%D0%B2%D0%B5%D0%BB%D0%B8%D0%BA%D0%BE%D0%B9%20%D0%BE%D1%82%D0%B5%D1%87%D0%B5%D1%81%D1%82%D0%B2%D0%B5%D0%BD%D0%BD%D0%BE%D0%B9%20%D0%B2%D0%BE%D0%B9%D0%BD%D0%B5&amp;stype=image&amp;lr=131324&amp;source=wiz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Татьяна Ивановна</dc:creator>
  <cp:lastModifiedBy>DNS-DEXP</cp:lastModifiedBy>
  <cp:revision>18</cp:revision>
  <dcterms:created xsi:type="dcterms:W3CDTF">2015-04-15T15:20:07Z</dcterms:created>
  <dcterms:modified xsi:type="dcterms:W3CDTF">2020-04-22T13:35:29Z</dcterms:modified>
</cp:coreProperties>
</file>