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70" r:id="rId5"/>
    <p:sldId id="263" r:id="rId6"/>
    <p:sldId id="260" r:id="rId7"/>
    <p:sldId id="265" r:id="rId8"/>
    <p:sldId id="258" r:id="rId9"/>
    <p:sldId id="269" r:id="rId10"/>
    <p:sldId id="267" r:id="rId11"/>
    <p:sldId id="268" r:id="rId12"/>
    <p:sldId id="261" r:id="rId13"/>
    <p:sldId id="266" r:id="rId14"/>
    <p:sldId id="274" r:id="rId15"/>
    <p:sldId id="275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160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3CF60-00D4-41AB-BD97-68959A165BCF}" type="datetimeFigureOut">
              <a:rPr lang="ru-RU" smtClean="0"/>
              <a:t>10.05.2022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B5FAE-15BF-4D76-A95C-12FBE54F81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FB5FAE-15BF-4D76-A95C-12FBE54F8166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49166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75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44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7006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3240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0705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4638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7284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592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336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320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B6F06-0D99-4BFF-8E57-232A66E9B696}" type="datetimeFigureOut">
              <a:rPr lang="ru-RU" smtClean="0"/>
              <a:pPr/>
              <a:t>10.05.2022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4E629-7A49-4047-9BDF-B9F22AA2E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0854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689856.sch.obrazovanie33.ru/upload/iblock/318/makulatura_derevo.jpg"/>
          <p:cNvPicPr>
            <a:picLocks noChangeAspect="1" noChangeArrowheads="1"/>
          </p:cNvPicPr>
          <p:nvPr/>
        </p:nvPicPr>
        <p:blipFill>
          <a:blip r:embed="rId2" cstate="print"/>
          <a:srcRect l="42458"/>
          <a:stretch>
            <a:fillRect/>
          </a:stretch>
        </p:blipFill>
        <p:spPr bwMode="auto">
          <a:xfrm>
            <a:off x="0" y="2926085"/>
            <a:ext cx="3513237" cy="393191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23728" y="332656"/>
            <a:ext cx="5184576" cy="1200329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ЭКО - урок</a:t>
            </a:r>
            <a:endParaRPr lang="ru-RU" sz="7200" b="1" cap="none" spc="0" dirty="0">
              <a:ln w="19050">
                <a:solidFill>
                  <a:srgbClr val="92D050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132856"/>
            <a:ext cx="75055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33CC33"/>
                </a:solidFill>
                <a:latin typeface="Verdana" pitchFamily="34" charset="0"/>
                <a:ea typeface="Verdana" pitchFamily="34" charset="0"/>
              </a:rPr>
              <a:t>Переработка и сортировка </a:t>
            </a:r>
          </a:p>
          <a:p>
            <a:pPr algn="ctr"/>
            <a:r>
              <a:rPr lang="ru-RU" sz="3600" b="1" dirty="0" smtClean="0">
                <a:solidFill>
                  <a:srgbClr val="33CC33"/>
                </a:solidFill>
                <a:latin typeface="Verdana" pitchFamily="34" charset="0"/>
                <a:ea typeface="Verdana" pitchFamily="34" charset="0"/>
              </a:rPr>
              <a:t> </a:t>
            </a:r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33CC33"/>
                </a:solidFill>
                <a:latin typeface="Verdana" pitchFamily="34" charset="0"/>
                <a:ea typeface="Verdana" pitchFamily="34" charset="0"/>
              </a:rPr>
              <a:t>макулатуры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rgbClr val="33CC33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4797152"/>
            <a:ext cx="3528392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Подготовила ученица 6 класса:</a:t>
            </a:r>
          </a:p>
          <a:p>
            <a:r>
              <a:rPr lang="ru-RU" dirty="0" smtClean="0"/>
              <a:t>Махрова Надежда</a:t>
            </a:r>
          </a:p>
          <a:p>
            <a:r>
              <a:rPr lang="ru-RU" dirty="0" smtClean="0"/>
              <a:t>Научный руководитель:</a:t>
            </a:r>
          </a:p>
          <a:p>
            <a:r>
              <a:rPr lang="ru-RU" dirty="0" smtClean="0"/>
              <a:t>Даутова А.Н.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11208_085304.jpg"/>
          <p:cNvPicPr>
            <a:picLocks noChangeAspect="1"/>
          </p:cNvPicPr>
          <p:nvPr/>
        </p:nvPicPr>
        <p:blipFill>
          <a:blip r:embed="rId2" cstate="print"/>
          <a:srcRect r="14800"/>
          <a:stretch>
            <a:fillRect/>
          </a:stretch>
        </p:blipFill>
        <p:spPr>
          <a:xfrm rot="5400000">
            <a:off x="-661180" y="1533387"/>
            <a:ext cx="6048674" cy="4223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096011" y="116632"/>
            <a:ext cx="4355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Verdana" pitchFamily="34" charset="0"/>
                <a:ea typeface="Verdana" pitchFamily="34" charset="0"/>
              </a:rPr>
              <a:t>Проблемы сортировки</a:t>
            </a:r>
            <a:endParaRPr lang="ru-RU" sz="2800" dirty="0">
              <a:latin typeface="Verdana" pitchFamily="34" charset="0"/>
              <a:ea typeface="Verdana" pitchFamily="34" charset="0"/>
            </a:endParaRPr>
          </a:p>
        </p:txBody>
      </p:sp>
      <p:pic>
        <p:nvPicPr>
          <p:cNvPr id="5" name="Рисунок 4" descr="20210114_1140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775221" y="1489475"/>
            <a:ext cx="5976664" cy="423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11208_0843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653271" y="1597487"/>
            <a:ext cx="6192688" cy="38070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692696"/>
            <a:ext cx="396044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упаковки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</a:rPr>
              <a:t>Tetra</a:t>
            </a:r>
            <a:r>
              <a:rPr lang="ru-RU" sz="2400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ru-RU" sz="2400" dirty="0" err="1" smtClean="0">
                <a:latin typeface="Verdana" pitchFamily="34" charset="0"/>
                <a:ea typeface="Verdana" pitchFamily="34" charset="0"/>
              </a:rPr>
              <a:t>Pak</a:t>
            </a:r>
            <a:r>
              <a:rPr lang="ru-RU" sz="2400" dirty="0" smtClean="0">
                <a:latin typeface="Verdana" pitchFamily="34" charset="0"/>
                <a:ea typeface="Verdana" pitchFamily="34" charset="0"/>
              </a:rPr>
              <a:t>,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фантики от конфет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влажные салфетки</a:t>
            </a:r>
          </a:p>
          <a:p>
            <a:pPr>
              <a:buFont typeface="Wingdings" pitchFamily="2" charset="2"/>
              <a:buChar char="Ø"/>
            </a:pP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r>
              <a:rPr lang="ru-RU" sz="2400" b="1" dirty="0" smtClean="0">
                <a:latin typeface="Verdana" pitchFamily="34" charset="0"/>
                <a:ea typeface="Verdana" pitchFamily="34" charset="0"/>
              </a:rPr>
              <a:t>    И тем более это: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пакеты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пластилин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футляр от р</a:t>
            </a:r>
            <a:r>
              <a:rPr lang="ru-RU" sz="2400" dirty="0" smtClean="0">
                <a:latin typeface="Verdana" pitchFamily="34" charset="0"/>
                <a:ea typeface="Verdana" pitchFamily="34" charset="0"/>
              </a:rPr>
              <a:t>учки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шелуха семечек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</a:t>
            </a:r>
            <a:r>
              <a:rPr lang="ru-RU" sz="2400" dirty="0" smtClean="0">
                <a:latin typeface="Verdana" pitchFamily="34" charset="0"/>
                <a:ea typeface="Verdana" pitchFamily="34" charset="0"/>
              </a:rPr>
              <a:t>о</a:t>
            </a:r>
            <a:r>
              <a:rPr lang="ru-RU" sz="2400" dirty="0" smtClean="0">
                <a:latin typeface="Verdana" pitchFamily="34" charset="0"/>
                <a:ea typeface="Verdana" pitchFamily="34" charset="0"/>
              </a:rPr>
              <a:t>грызки фруктов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Verdana" pitchFamily="34" charset="0"/>
                <a:ea typeface="Verdana" pitchFamily="34" charset="0"/>
              </a:rPr>
              <a:t> обложки</a:t>
            </a:r>
            <a:endParaRPr lang="ru-RU" sz="2400" dirty="0" smtClean="0">
              <a:latin typeface="Verdana" pitchFamily="34" charset="0"/>
              <a:ea typeface="Verdana" pitchFamily="34" charset="0"/>
            </a:endParaRP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332656"/>
            <a:ext cx="4137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</a:rPr>
              <a:t>      </a:t>
            </a:r>
            <a:r>
              <a:rPr lang="ru-RU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</a:rPr>
              <a:t>Это</a:t>
            </a:r>
            <a:r>
              <a:rPr lang="ru-RU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</a:rPr>
              <a:t>  НЕ</a:t>
            </a:r>
            <a:r>
              <a:rPr lang="ru-RU" sz="24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</a:rPr>
              <a:t> макулатура!</a:t>
            </a:r>
            <a:endParaRPr lang="ru-RU" sz="2400" dirty="0">
              <a:solidFill>
                <a:srgbClr val="FF0000"/>
              </a:solidFill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lh5.googleusercontent.com/pjIity3_eTbXGDMGscTa3zMdw5SbYUgIeK2RmM_uKjQSDYNFLZirj_-0CSR7jBO6k-Fw1qNRQsUJlSGgUkhK_o2RvKTEjgneRvjLBVtSedX-IhbmmiYsSbkwnSjwvFqRRgPXBtqI"/>
          <p:cNvPicPr>
            <a:picLocks noChangeAspect="1" noChangeArrowheads="1"/>
          </p:cNvPicPr>
          <p:nvPr/>
        </p:nvPicPr>
        <p:blipFill>
          <a:blip r:embed="rId2" cstate="print"/>
          <a:srcRect l="3446" t="29667" r="28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10409_143338.jpg"/>
          <p:cNvPicPr>
            <a:picLocks noChangeAspect="1"/>
          </p:cNvPicPr>
          <p:nvPr/>
        </p:nvPicPr>
        <p:blipFill>
          <a:blip r:embed="rId2" cstate="print"/>
          <a:srcRect l="17325" r="16526" b="-1050"/>
          <a:stretch>
            <a:fillRect/>
          </a:stretch>
        </p:blipFill>
        <p:spPr>
          <a:xfrm rot="5400000">
            <a:off x="-108520" y="1628800"/>
            <a:ext cx="496855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210409_143111.jpg"/>
          <p:cNvPicPr>
            <a:picLocks noChangeAspect="1"/>
          </p:cNvPicPr>
          <p:nvPr/>
        </p:nvPicPr>
        <p:blipFill>
          <a:blip r:embed="rId3" cstate="print"/>
          <a:srcRect l="22890" t="19529" r="12376" b="13928"/>
          <a:stretch>
            <a:fillRect/>
          </a:stretch>
        </p:blipFill>
        <p:spPr>
          <a:xfrm rot="5400000">
            <a:off x="4247964" y="1520788"/>
            <a:ext cx="504056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95736" y="116632"/>
            <a:ext cx="47516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Verdana" pitchFamily="34" charset="0"/>
                <a:ea typeface="Verdana" pitchFamily="34" charset="0"/>
              </a:rPr>
              <a:t>Фото отчет моего участия в акции</a:t>
            </a:r>
          </a:p>
          <a:p>
            <a:pPr algn="ctr"/>
            <a:r>
              <a:rPr lang="ru-RU" sz="2000" b="1" dirty="0" smtClean="0">
                <a:latin typeface="Verdana" pitchFamily="34" charset="0"/>
                <a:ea typeface="Verdana" pitchFamily="34" charset="0"/>
              </a:rPr>
              <a:t>«Отходы </a:t>
            </a:r>
            <a:r>
              <a:rPr lang="ru-RU" sz="2000" b="1" dirty="0" smtClean="0">
                <a:latin typeface="Verdana" pitchFamily="34" charset="0"/>
                <a:ea typeface="Verdana" pitchFamily="34" charset="0"/>
              </a:rPr>
              <a:t>в доходы</a:t>
            </a:r>
            <a:r>
              <a:rPr lang="ru-RU" sz="2000" b="1" dirty="0" smtClean="0">
                <a:latin typeface="Verdana" pitchFamily="34" charset="0"/>
                <a:ea typeface="Verdana" pitchFamily="34" charset="0"/>
              </a:rPr>
              <a:t>»</a:t>
            </a:r>
            <a:endParaRPr lang="ru-RU" sz="2000" b="1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0806_131058.jpg"/>
          <p:cNvPicPr>
            <a:picLocks noChangeAspect="1"/>
          </p:cNvPicPr>
          <p:nvPr/>
        </p:nvPicPr>
        <p:blipFill>
          <a:blip r:embed="rId2" cstate="print"/>
          <a:srcRect t="14198" r="2247" b="248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232190" cy="70788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ШОУ МЫЛЬНЫХ ПУЗЫРЕЙ В ЛАГЕРЕ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0806_131625.jpg"/>
          <p:cNvPicPr>
            <a:picLocks noChangeAspect="1"/>
          </p:cNvPicPr>
          <p:nvPr/>
        </p:nvPicPr>
        <p:blipFill>
          <a:blip r:embed="rId2" cstate="print"/>
          <a:srcRect r="13926" b="16968"/>
          <a:stretch>
            <a:fillRect/>
          </a:stretch>
        </p:blipFill>
        <p:spPr>
          <a:xfrm rot="5400000">
            <a:off x="-890974" y="890973"/>
            <a:ext cx="6858002" cy="50760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92080" y="836712"/>
            <a:ext cx="33843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ШОУ стоило 1200 р.</a:t>
            </a:r>
          </a:p>
          <a:p>
            <a:r>
              <a:rPr lang="ru-RU" sz="2800" dirty="0" smtClean="0"/>
              <a:t> Половина</a:t>
            </a:r>
          </a:p>
          <a:p>
            <a:r>
              <a:rPr lang="ru-RU" sz="2800" dirty="0" smtClean="0"/>
              <a:t> оплатили с вырученных</a:t>
            </a:r>
          </a:p>
          <a:p>
            <a:r>
              <a:rPr lang="ru-RU" sz="2800" dirty="0" smtClean="0"/>
              <a:t> средств с </a:t>
            </a:r>
            <a:r>
              <a:rPr lang="ru-RU" sz="2800" dirty="0" smtClean="0"/>
              <a:t>с</a:t>
            </a:r>
            <a:r>
              <a:rPr lang="ru-RU" sz="2800" dirty="0" smtClean="0"/>
              <a:t>дачи макулатуры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65.userapi.com/s/v1/if2/YH-_19EnP1na_0-IWRFULZ_DJOi6jkJpgiieowm7zOJusR_huXMUFAuZ3cbw2nQtU1DMl9U2EuJzeZ51OWX033iD.jpg?size=810x1080&amp;quality=9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816423" cy="4896544"/>
          </a:xfrm>
          <a:prstGeom prst="rect">
            <a:avLst/>
          </a:prstGeom>
          <a:noFill/>
        </p:spPr>
      </p:pic>
      <p:pic>
        <p:nvPicPr>
          <p:cNvPr id="2052" name="Picture 4" descr="https://sun9-5.userapi.com/s/v1/if2/C_DkFPGi1agwfgkFo8DCzWexJckAUclmDl2KcyV3A_M-TRKv63WbH8grA2bTRcOlduIqf7O2Edf7zrpev8Qkq-UT.jpg?size=810x1080&amp;quality=95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124744"/>
            <a:ext cx="3942438" cy="49685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6093296"/>
            <a:ext cx="2592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Видеошнур</a:t>
            </a:r>
            <a:r>
              <a:rPr lang="ru-RU" dirty="0" smtClean="0"/>
              <a:t> –цена 400 р.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332656"/>
            <a:ext cx="3823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Фотоотчёт акции «Отходы в доходы»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60.userapi.com/s/v1/if2/ZorLcPbYxgy5jOEY9TQrXqdb7BK3yliHy5MiYNL9bKkZZyryHFlOM9WnDAKPebX0kGkyNdqfc7sbAS7A1PlGWcd-.jpg?size=810x1080&amp;quality=9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836712"/>
            <a:ext cx="375679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un9-25.userapi.com/s/v1/if2/9yY9yVKvu66DGk3IEa8AmLSOMCg7WxLeBghCPILHuL1nmu5yipvhsWtme4q3f6dv4nOtMmXTPvf5YJXZCCNdIN3V.jpg?size=810x1080&amp;quality=95&amp;type=album"/>
          <p:cNvPicPr>
            <a:picLocks noChangeAspect="1" noChangeArrowheads="1"/>
          </p:cNvPicPr>
          <p:nvPr/>
        </p:nvPicPr>
        <p:blipFill>
          <a:blip r:embed="rId3" cstate="print"/>
          <a:srcRect l="7388" t="19432"/>
          <a:stretch>
            <a:fillRect/>
          </a:stretch>
        </p:blipFill>
        <p:spPr bwMode="auto">
          <a:xfrm>
            <a:off x="467544" y="692696"/>
            <a:ext cx="3826830" cy="5630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555776" y="260648"/>
            <a:ext cx="3798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Фотоотчёт акции «Отходы в доходы»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flipH="1">
            <a:off x="5220072" y="6237312"/>
            <a:ext cx="4130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Колонки - цена 490 р.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rasler.ru/wp-content/uploads/2019/03/C%D0%BF%D0%B0%D1%81%D0%B8%D0%B1%D0%BE-%D0%B7%D0%B0-%D0%B2%D0%BD%D0%B8%D0%BC%D0%B0%D0%BD%D0%B8%D0%B5-%D0%BA%D0%B0%D1%80%D1%82%D0%B8%D0%BD%D0%BA%D0%B8-%D0%B4%D0%BB%D1%8F-%D0%BF%D1%80%D0%B5%D0%B7%D0%B5%D0%BD%D1%82%D0%B0%D1%86%D0%B8%D0%B8-%D0%BF%D0%BE%D0%B4%D0%B1%D0%BE%D1%80%D0%BA%D0%B0-36-%D1%88%D1%82%D1%83%D0%BA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Цель и </a:t>
            </a:r>
            <a:r>
              <a:rPr lang="ru-RU" sz="3200" b="1" dirty="0" smtClean="0"/>
              <a:t>задачи</a:t>
            </a:r>
            <a:endParaRPr lang="ru-RU" sz="32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980728"/>
            <a:ext cx="3024336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178696" cy="39512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i="1" dirty="0" smtClean="0"/>
              <a:t>научиться ребят  грамотно, сортировать макулатуру.</a:t>
            </a:r>
            <a:r>
              <a:rPr lang="ru-RU" dirty="0" smtClean="0"/>
              <a:t>  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427984" y="980728"/>
            <a:ext cx="4320480" cy="64807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 Задачи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355976" y="2174875"/>
            <a:ext cx="4464495" cy="39512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/>
            <a:r>
              <a:rPr lang="ru-RU" u="sng" dirty="0" smtClean="0"/>
              <a:t>Образовательная:</a:t>
            </a:r>
            <a:r>
              <a:rPr lang="ru-RU" dirty="0" smtClean="0"/>
              <a:t>  </a:t>
            </a:r>
            <a:r>
              <a:rPr lang="ru-RU" i="1" dirty="0" smtClean="0"/>
              <a:t>расширить знания о переработке макулатуры, научить правильной сортировке;</a:t>
            </a:r>
            <a:endParaRPr lang="ru-RU" dirty="0" smtClean="0"/>
          </a:p>
          <a:p>
            <a:pPr lvl="0"/>
            <a:r>
              <a:rPr lang="ru-RU" u="sng" dirty="0" smtClean="0"/>
              <a:t>Воспитательная:</a:t>
            </a:r>
            <a:r>
              <a:rPr lang="ru-RU" dirty="0" smtClean="0"/>
              <a:t> </a:t>
            </a:r>
            <a:r>
              <a:rPr lang="ru-RU" i="1" dirty="0" smtClean="0"/>
              <a:t>воспитать бережное отношение к природе, аккуратности и трудолюбию;</a:t>
            </a:r>
            <a:endParaRPr lang="ru-RU" dirty="0" smtClean="0"/>
          </a:p>
          <a:p>
            <a:r>
              <a:rPr lang="ru-RU" u="sng" dirty="0" smtClean="0"/>
              <a:t>Социальные:</a:t>
            </a:r>
            <a:r>
              <a:rPr lang="ru-RU" dirty="0" smtClean="0"/>
              <a:t>  </a:t>
            </a:r>
            <a:r>
              <a:rPr lang="ru-RU" i="1" dirty="0" smtClean="0"/>
              <a:t>снизить количество ненужных элементов среди собранной макулатуры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ce7/0013e306-7334dfe2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64288" y="501317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t689856.sch.obrazovanie33.ru/upload/iblock/318/makulatura_derevo.jpg"/>
          <p:cNvPicPr>
            <a:picLocks noChangeAspect="1" noChangeArrowheads="1"/>
          </p:cNvPicPr>
          <p:nvPr/>
        </p:nvPicPr>
        <p:blipFill>
          <a:blip r:embed="rId3" cstate="print"/>
          <a:srcRect l="42458" b="16077"/>
          <a:stretch>
            <a:fillRect/>
          </a:stretch>
        </p:blipFill>
        <p:spPr bwMode="auto">
          <a:xfrm>
            <a:off x="5868144" y="3893157"/>
            <a:ext cx="2649141" cy="248817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43608" y="1412776"/>
            <a:ext cx="55446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?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ce7/0013e306-7334dfe2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64288" y="501317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http://t689856.sch.obrazovanie33.ru/upload/iblock/318/makulatura_derevo.jpg"/>
          <p:cNvPicPr>
            <a:picLocks noChangeAspect="1" noChangeArrowheads="1"/>
          </p:cNvPicPr>
          <p:nvPr/>
        </p:nvPicPr>
        <p:blipFill>
          <a:blip r:embed="rId3" cstate="print"/>
          <a:srcRect l="42458" b="16077"/>
          <a:stretch>
            <a:fillRect/>
          </a:stretch>
        </p:blipFill>
        <p:spPr bwMode="auto">
          <a:xfrm>
            <a:off x="5868144" y="3893157"/>
            <a:ext cx="2649141" cy="24881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documents.infourok.ru/8153a94b-d684-47e0-bf2f-7afc2631328d/0/slide_11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l="12988" t="42650" r="15194" b="2751"/>
          <a:stretch>
            <a:fillRect/>
          </a:stretch>
        </p:blipFill>
        <p:spPr bwMode="auto">
          <a:xfrm>
            <a:off x="0" y="620688"/>
            <a:ext cx="9144000" cy="59766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116632"/>
            <a:ext cx="69156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  <a:ea typeface="Verdana" pitchFamily="34" charset="0"/>
              </a:rPr>
              <a:t>Этапы переработки макулатуры</a:t>
            </a:r>
            <a:endParaRPr lang="ru-RU" sz="2800" b="1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915816" y="2780928"/>
            <a:ext cx="648072" cy="3600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5868144" y="2780928"/>
            <a:ext cx="720080" cy="3600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8100392" y="3573016"/>
            <a:ext cx="576064" cy="28803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0800000">
            <a:off x="5940152" y="4869160"/>
            <a:ext cx="576064" cy="3600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1547664" y="4869160"/>
            <a:ext cx="648072" cy="36004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0800000">
            <a:off x="3779912" y="4869160"/>
            <a:ext cx="504056" cy="28803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52.userapi.com/impg/AHHB7P7i_WXrh8L62vPMK5bNUWuitca-4YTGng/sKoHNeeHsUU.jpg?size=604x431&amp;quality=96&amp;sign=760c4dc8d6e9184329ad831397a77d8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s://kontakt-keramika.ru/800/600/https/ds04.infourok.ru/uploads/ex/03f9/0002fdb0-cf7e6a53/2/img10.jpg"/>
          <p:cNvPicPr>
            <a:picLocks noChangeAspect="1" noChangeArrowheads="1"/>
          </p:cNvPicPr>
          <p:nvPr/>
        </p:nvPicPr>
        <p:blipFill>
          <a:blip r:embed="rId3" cstate="print"/>
          <a:srcRect l="2751" t="19550" r="51575" b="44750"/>
          <a:stretch>
            <a:fillRect/>
          </a:stretch>
        </p:blipFill>
        <p:spPr bwMode="auto">
          <a:xfrm>
            <a:off x="6948264" y="2852936"/>
            <a:ext cx="1944216" cy="1296144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2987824" y="1052736"/>
            <a:ext cx="3096344" cy="2232248"/>
          </a:xfrm>
          <a:prstGeom prst="frame">
            <a:avLst>
              <a:gd name="adj1" fmla="val 4204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4.infourok.ru/uploads/ex/0910/0007f84f-c93d42ee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0"/>
            <a:ext cx="7479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Verdana" pitchFamily="34" charset="0"/>
                <a:ea typeface="Verdana" pitchFamily="34" charset="0"/>
              </a:rPr>
              <a:t>История сбора макулатуры</a:t>
            </a:r>
            <a:endParaRPr lang="ru-RU" sz="3600" b="1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i.ytimg.com/vi/DbevNwSbFh0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07704" y="116632"/>
            <a:ext cx="55162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</a:rPr>
              <a:t>Важность сбора макулатуры</a:t>
            </a:r>
            <a:endParaRPr lang="ru-RU" sz="2800" dirty="0"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91127_115234.jpg"/>
          <p:cNvPicPr>
            <a:picLocks noChangeAspect="1"/>
          </p:cNvPicPr>
          <p:nvPr/>
        </p:nvPicPr>
        <p:blipFill>
          <a:blip r:embed="rId2" cstate="print"/>
          <a:srcRect l="29525" r="9051"/>
          <a:stretch>
            <a:fillRect/>
          </a:stretch>
        </p:blipFill>
        <p:spPr>
          <a:xfrm>
            <a:off x="0" y="1556792"/>
            <a:ext cx="514806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20211122_1433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175449" y="1889450"/>
            <a:ext cx="5832645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59632" y="0"/>
            <a:ext cx="7367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Verdana" pitchFamily="34" charset="0"/>
                <a:ea typeface="Verdana" pitchFamily="34" charset="0"/>
              </a:rPr>
              <a:t>Участие в акции по сбору макулатуры</a:t>
            </a:r>
            <a:endParaRPr lang="ru-RU" sz="28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6309320"/>
            <a:ext cx="8839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755389" y="6274596"/>
            <a:ext cx="883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6 класс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158</Words>
  <Application>Microsoft Office PowerPoint</Application>
  <PresentationFormat>Экран (4:3)</PresentationFormat>
  <Paragraphs>49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Цель и задачи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Отходы в доходы</dc:title>
  <dc:creator>Радик</dc:creator>
  <cp:lastModifiedBy>Aser</cp:lastModifiedBy>
  <cp:revision>25</cp:revision>
  <dcterms:created xsi:type="dcterms:W3CDTF">2021-11-23T12:51:15Z</dcterms:created>
  <dcterms:modified xsi:type="dcterms:W3CDTF">2022-05-10T11:44:29Z</dcterms:modified>
</cp:coreProperties>
</file>